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61" r:id="rId4"/>
    <p:sldId id="262" r:id="rId5"/>
    <p:sldId id="271" r:id="rId6"/>
    <p:sldId id="273" r:id="rId7"/>
    <p:sldId id="272" r:id="rId8"/>
    <p:sldId id="274" r:id="rId9"/>
    <p:sldId id="278" r:id="rId10"/>
    <p:sldId id="276" r:id="rId11"/>
    <p:sldId id="275" r:id="rId12"/>
    <p:sldId id="280" r:id="rId13"/>
    <p:sldId id="277" r:id="rId14"/>
    <p:sldId id="279" r:id="rId15"/>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3B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A44BEF-001F-4571-9095-DCF665E7AA72}" v="17" dt="2023-06-01T19:20:04.1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75000000000003E-2"/>
          <c:y val="2.8124998269869694E-2"/>
          <c:w val="0.96562499999999996"/>
          <c:h val="0.90693725966183192"/>
        </c:manualLayout>
      </c:layout>
      <c:barChart>
        <c:barDir val="col"/>
        <c:grouping val="clustered"/>
        <c:varyColors val="0"/>
        <c:ser>
          <c:idx val="0"/>
          <c:order val="0"/>
          <c:tx>
            <c:strRef>
              <c:f>Sheet1!$B$1</c:f>
              <c:strCache>
                <c:ptCount val="1"/>
                <c:pt idx="0">
                  <c:v>Series 1</c:v>
                </c:pt>
              </c:strCache>
            </c:strRef>
          </c:tx>
          <c:spPr>
            <a:solidFill>
              <a:schemeClr val="bg1"/>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1-B2BC-49C2-A4BF-D6930FAE637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APPLE</c:v>
                </c:pt>
                <c:pt idx="1">
                  <c:v>SAMSUNG</c:v>
                </c:pt>
                <c:pt idx="2">
                  <c:v>XIAOMI</c:v>
                </c:pt>
                <c:pt idx="3">
                  <c:v>OPPO</c:v>
                </c:pt>
                <c:pt idx="4">
                  <c:v>VIVO</c:v>
                </c:pt>
                <c:pt idx="5">
                  <c:v>HUAWEI</c:v>
                </c:pt>
              </c:strCache>
            </c:strRef>
          </c:cat>
          <c:val>
            <c:numRef>
              <c:f>Sheet1!$B$2:$B$7</c:f>
              <c:numCache>
                <c:formatCode>General</c:formatCode>
                <c:ptCount val="6"/>
                <c:pt idx="0">
                  <c:v>30.44</c:v>
                </c:pt>
                <c:pt idx="1">
                  <c:v>26.1</c:v>
                </c:pt>
                <c:pt idx="2">
                  <c:v>11.72</c:v>
                </c:pt>
                <c:pt idx="3">
                  <c:v>6.37</c:v>
                </c:pt>
                <c:pt idx="4">
                  <c:v>5.0999999999999996</c:v>
                </c:pt>
                <c:pt idx="5">
                  <c:v>4.12</c:v>
                </c:pt>
              </c:numCache>
            </c:numRef>
          </c:val>
          <c:extLst>
            <c:ext xmlns:c16="http://schemas.microsoft.com/office/drawing/2014/chart" uri="{C3380CC4-5D6E-409C-BE32-E72D297353CC}">
              <c16:uniqueId val="{00000002-B2BC-49C2-A4BF-D6930FAE6374}"/>
            </c:ext>
          </c:extLst>
        </c:ser>
        <c:dLbls>
          <c:dLblPos val="outEnd"/>
          <c:showLegendKey val="0"/>
          <c:showVal val="1"/>
          <c:showCatName val="0"/>
          <c:showSerName val="0"/>
          <c:showPercent val="0"/>
          <c:showBubbleSize val="0"/>
        </c:dLbls>
        <c:gapWidth val="219"/>
        <c:overlap val="-27"/>
        <c:axId val="420632728"/>
        <c:axId val="420633120"/>
      </c:barChart>
      <c:catAx>
        <c:axId val="4206327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20633120"/>
        <c:crosses val="autoZero"/>
        <c:auto val="1"/>
        <c:lblAlgn val="ctr"/>
        <c:lblOffset val="100"/>
        <c:noMultiLvlLbl val="0"/>
      </c:catAx>
      <c:valAx>
        <c:axId val="420633120"/>
        <c:scaling>
          <c:orientation val="minMax"/>
        </c:scaling>
        <c:delete val="1"/>
        <c:axPos val="l"/>
        <c:numFmt formatCode="General" sourceLinked="1"/>
        <c:majorTickMark val="out"/>
        <c:minorTickMark val="none"/>
        <c:tickLblPos val="nextTo"/>
        <c:crossAx val="420632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5024-B7EE-FFC4-94F7-8C9A51D878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BO"/>
          </a:p>
        </p:txBody>
      </p:sp>
      <p:sp>
        <p:nvSpPr>
          <p:cNvPr id="3" name="Subtitle 2">
            <a:extLst>
              <a:ext uri="{FF2B5EF4-FFF2-40B4-BE49-F238E27FC236}">
                <a16:creationId xmlns:a16="http://schemas.microsoft.com/office/drawing/2014/main" id="{AC06A523-E5CE-036D-C97E-D0B4FC523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BO"/>
          </a:p>
        </p:txBody>
      </p:sp>
      <p:sp>
        <p:nvSpPr>
          <p:cNvPr id="4" name="Date Placeholder 3">
            <a:extLst>
              <a:ext uri="{FF2B5EF4-FFF2-40B4-BE49-F238E27FC236}">
                <a16:creationId xmlns:a16="http://schemas.microsoft.com/office/drawing/2014/main" id="{586DD3F8-9445-9862-B5D4-15503A6BDF1C}"/>
              </a:ext>
            </a:extLst>
          </p:cNvPr>
          <p:cNvSpPr>
            <a:spLocks noGrp="1"/>
          </p:cNvSpPr>
          <p:nvPr>
            <p:ph type="dt" sz="half" idx="10"/>
          </p:nvPr>
        </p:nvSpPr>
        <p:spPr/>
        <p:txBody>
          <a:bodyPr/>
          <a:lstStyle/>
          <a:p>
            <a:fld id="{E0D5DEAC-925A-45DD-A599-DF2D1DFBE9B5}" type="datetimeFigureOut">
              <a:rPr lang="es-BO" smtClean="0"/>
              <a:t>2/6/2023</a:t>
            </a:fld>
            <a:endParaRPr lang="es-BO"/>
          </a:p>
        </p:txBody>
      </p:sp>
      <p:sp>
        <p:nvSpPr>
          <p:cNvPr id="5" name="Footer Placeholder 4">
            <a:extLst>
              <a:ext uri="{FF2B5EF4-FFF2-40B4-BE49-F238E27FC236}">
                <a16:creationId xmlns:a16="http://schemas.microsoft.com/office/drawing/2014/main" id="{F9DFD19A-1D35-E003-A5E1-BDFE23BC385E}"/>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B5EC78C3-D8BF-D32C-032A-9E15BEF1F537}"/>
              </a:ext>
            </a:extLst>
          </p:cNvPr>
          <p:cNvSpPr>
            <a:spLocks noGrp="1"/>
          </p:cNvSpPr>
          <p:nvPr>
            <p:ph type="sldNum" sz="quarter" idx="12"/>
          </p:nvPr>
        </p:nvSpPr>
        <p:spPr/>
        <p:txBody>
          <a:bodyPr/>
          <a:lstStyle/>
          <a:p>
            <a:fld id="{B2D5395D-571F-44F6-968A-CCCE2906897B}" type="slidenum">
              <a:rPr lang="es-BO" smtClean="0"/>
              <a:t>‹#›</a:t>
            </a:fld>
            <a:endParaRPr lang="es-BO"/>
          </a:p>
        </p:txBody>
      </p:sp>
    </p:spTree>
    <p:extLst>
      <p:ext uri="{BB962C8B-B14F-4D97-AF65-F5344CB8AC3E}">
        <p14:creationId xmlns:p14="http://schemas.microsoft.com/office/powerpoint/2010/main" val="224866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3476-5BCB-99FB-ADBE-B3E4B1629B89}"/>
              </a:ext>
            </a:extLst>
          </p:cNvPr>
          <p:cNvSpPr>
            <a:spLocks noGrp="1"/>
          </p:cNvSpPr>
          <p:nvPr>
            <p:ph type="title"/>
          </p:nvPr>
        </p:nvSpPr>
        <p:spPr/>
        <p:txBody>
          <a:bodyPr/>
          <a:lstStyle/>
          <a:p>
            <a:r>
              <a:rPr lang="en-US"/>
              <a:t>Click to edit Master title style</a:t>
            </a:r>
            <a:endParaRPr lang="es-BO"/>
          </a:p>
        </p:txBody>
      </p:sp>
      <p:sp>
        <p:nvSpPr>
          <p:cNvPr id="3" name="Vertical Text Placeholder 2">
            <a:extLst>
              <a:ext uri="{FF2B5EF4-FFF2-40B4-BE49-F238E27FC236}">
                <a16:creationId xmlns:a16="http://schemas.microsoft.com/office/drawing/2014/main" id="{16077756-D6DA-4B68-0EB4-A5B34AA7C0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C42490B0-5C0A-7ED4-9682-55448B03CD9B}"/>
              </a:ext>
            </a:extLst>
          </p:cNvPr>
          <p:cNvSpPr>
            <a:spLocks noGrp="1"/>
          </p:cNvSpPr>
          <p:nvPr>
            <p:ph type="dt" sz="half" idx="10"/>
          </p:nvPr>
        </p:nvSpPr>
        <p:spPr/>
        <p:txBody>
          <a:bodyPr/>
          <a:lstStyle/>
          <a:p>
            <a:fld id="{E0D5DEAC-925A-45DD-A599-DF2D1DFBE9B5}" type="datetimeFigureOut">
              <a:rPr lang="es-BO" smtClean="0"/>
              <a:t>2/6/2023</a:t>
            </a:fld>
            <a:endParaRPr lang="es-BO"/>
          </a:p>
        </p:txBody>
      </p:sp>
      <p:sp>
        <p:nvSpPr>
          <p:cNvPr id="5" name="Footer Placeholder 4">
            <a:extLst>
              <a:ext uri="{FF2B5EF4-FFF2-40B4-BE49-F238E27FC236}">
                <a16:creationId xmlns:a16="http://schemas.microsoft.com/office/drawing/2014/main" id="{AC22F450-0050-3012-46E0-B04EA0F5F6C7}"/>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282EC834-5436-A75B-31AC-183BAEC4B461}"/>
              </a:ext>
            </a:extLst>
          </p:cNvPr>
          <p:cNvSpPr>
            <a:spLocks noGrp="1"/>
          </p:cNvSpPr>
          <p:nvPr>
            <p:ph type="sldNum" sz="quarter" idx="12"/>
          </p:nvPr>
        </p:nvSpPr>
        <p:spPr/>
        <p:txBody>
          <a:bodyPr/>
          <a:lstStyle/>
          <a:p>
            <a:fld id="{B2D5395D-571F-44F6-968A-CCCE2906897B}" type="slidenum">
              <a:rPr lang="es-BO" smtClean="0"/>
              <a:t>‹#›</a:t>
            </a:fld>
            <a:endParaRPr lang="es-BO"/>
          </a:p>
        </p:txBody>
      </p:sp>
    </p:spTree>
    <p:extLst>
      <p:ext uri="{BB962C8B-B14F-4D97-AF65-F5344CB8AC3E}">
        <p14:creationId xmlns:p14="http://schemas.microsoft.com/office/powerpoint/2010/main" val="2803210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96D8E5-A607-3BBD-8419-E686D55DEC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BO"/>
          </a:p>
        </p:txBody>
      </p:sp>
      <p:sp>
        <p:nvSpPr>
          <p:cNvPr id="3" name="Vertical Text Placeholder 2">
            <a:extLst>
              <a:ext uri="{FF2B5EF4-FFF2-40B4-BE49-F238E27FC236}">
                <a16:creationId xmlns:a16="http://schemas.microsoft.com/office/drawing/2014/main" id="{F671B555-9435-04E4-DA1E-49FF4401A0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0D4EA5DF-5774-2101-6719-84C715D63BBF}"/>
              </a:ext>
            </a:extLst>
          </p:cNvPr>
          <p:cNvSpPr>
            <a:spLocks noGrp="1"/>
          </p:cNvSpPr>
          <p:nvPr>
            <p:ph type="dt" sz="half" idx="10"/>
          </p:nvPr>
        </p:nvSpPr>
        <p:spPr/>
        <p:txBody>
          <a:bodyPr/>
          <a:lstStyle/>
          <a:p>
            <a:fld id="{E0D5DEAC-925A-45DD-A599-DF2D1DFBE9B5}" type="datetimeFigureOut">
              <a:rPr lang="es-BO" smtClean="0"/>
              <a:t>2/6/2023</a:t>
            </a:fld>
            <a:endParaRPr lang="es-BO"/>
          </a:p>
        </p:txBody>
      </p:sp>
      <p:sp>
        <p:nvSpPr>
          <p:cNvPr id="5" name="Footer Placeholder 4">
            <a:extLst>
              <a:ext uri="{FF2B5EF4-FFF2-40B4-BE49-F238E27FC236}">
                <a16:creationId xmlns:a16="http://schemas.microsoft.com/office/drawing/2014/main" id="{8357029E-0483-6A12-D24C-6B9C16B72C2F}"/>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84C3FCF1-A4EA-9E45-BACF-CB9EE1DAE732}"/>
              </a:ext>
            </a:extLst>
          </p:cNvPr>
          <p:cNvSpPr>
            <a:spLocks noGrp="1"/>
          </p:cNvSpPr>
          <p:nvPr>
            <p:ph type="sldNum" sz="quarter" idx="12"/>
          </p:nvPr>
        </p:nvSpPr>
        <p:spPr/>
        <p:txBody>
          <a:bodyPr/>
          <a:lstStyle/>
          <a:p>
            <a:fld id="{B2D5395D-571F-44F6-968A-CCCE2906897B}" type="slidenum">
              <a:rPr lang="es-BO" smtClean="0"/>
              <a:t>‹#›</a:t>
            </a:fld>
            <a:endParaRPr lang="es-BO"/>
          </a:p>
        </p:txBody>
      </p:sp>
    </p:spTree>
    <p:extLst>
      <p:ext uri="{BB962C8B-B14F-4D97-AF65-F5344CB8AC3E}">
        <p14:creationId xmlns:p14="http://schemas.microsoft.com/office/powerpoint/2010/main" val="3804842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257047E8-8695-444B-8377-7FA672E5AFBD}"/>
              </a:ext>
            </a:extLst>
          </p:cNvPr>
          <p:cNvSpPr>
            <a:spLocks noGrp="1"/>
          </p:cNvSpPr>
          <p:nvPr>
            <p:ph type="pic" sz="quarter" idx="10"/>
          </p:nvPr>
        </p:nvSpPr>
        <p:spPr>
          <a:xfrm>
            <a:off x="1887688" y="3791246"/>
            <a:ext cx="10304313" cy="2517479"/>
          </a:xfrm>
          <a:custGeom>
            <a:avLst/>
            <a:gdLst>
              <a:gd name="connsiteX0" fmla="*/ 0 w 10304313"/>
              <a:gd name="connsiteY0" fmla="*/ 0 h 2517479"/>
              <a:gd name="connsiteX1" fmla="*/ 10304313 w 10304313"/>
              <a:gd name="connsiteY1" fmla="*/ 0 h 2517479"/>
              <a:gd name="connsiteX2" fmla="*/ 10304313 w 10304313"/>
              <a:gd name="connsiteY2" fmla="*/ 2517479 h 2517479"/>
              <a:gd name="connsiteX3" fmla="*/ 0 w 10304313"/>
              <a:gd name="connsiteY3" fmla="*/ 2517479 h 2517479"/>
            </a:gdLst>
            <a:ahLst/>
            <a:cxnLst>
              <a:cxn ang="0">
                <a:pos x="connsiteX0" y="connsiteY0"/>
              </a:cxn>
              <a:cxn ang="0">
                <a:pos x="connsiteX1" y="connsiteY1"/>
              </a:cxn>
              <a:cxn ang="0">
                <a:pos x="connsiteX2" y="connsiteY2"/>
              </a:cxn>
              <a:cxn ang="0">
                <a:pos x="connsiteX3" y="connsiteY3"/>
              </a:cxn>
            </a:cxnLst>
            <a:rect l="l" t="t" r="r" b="b"/>
            <a:pathLst>
              <a:path w="10304313" h="2517479">
                <a:moveTo>
                  <a:pt x="0" y="0"/>
                </a:moveTo>
                <a:lnTo>
                  <a:pt x="10304313" y="0"/>
                </a:lnTo>
                <a:lnTo>
                  <a:pt x="10304313" y="2517479"/>
                </a:lnTo>
                <a:lnTo>
                  <a:pt x="0" y="2517479"/>
                </a:lnTo>
                <a:close/>
              </a:path>
            </a:pathLst>
          </a:custGeom>
        </p:spPr>
        <p:txBody>
          <a:bodyPr wrap="square">
            <a:noAutofit/>
          </a:bodyPr>
          <a:lstStyle/>
          <a:p>
            <a:endParaRPr lang="en-IN" dirty="0"/>
          </a:p>
        </p:txBody>
      </p:sp>
    </p:spTree>
    <p:extLst>
      <p:ext uri="{BB962C8B-B14F-4D97-AF65-F5344CB8AC3E}">
        <p14:creationId xmlns:p14="http://schemas.microsoft.com/office/powerpoint/2010/main" val="1459615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CECC-14D7-0A12-15CE-7CF573006B24}"/>
              </a:ext>
            </a:extLst>
          </p:cNvPr>
          <p:cNvSpPr>
            <a:spLocks noGrp="1"/>
          </p:cNvSpPr>
          <p:nvPr>
            <p:ph type="title"/>
          </p:nvPr>
        </p:nvSpPr>
        <p:spPr/>
        <p:txBody>
          <a:bodyPr/>
          <a:lstStyle/>
          <a:p>
            <a:r>
              <a:rPr lang="en-US"/>
              <a:t>Click to edit Master title style</a:t>
            </a:r>
            <a:endParaRPr lang="es-BO"/>
          </a:p>
        </p:txBody>
      </p:sp>
      <p:sp>
        <p:nvSpPr>
          <p:cNvPr id="3" name="Content Placeholder 2">
            <a:extLst>
              <a:ext uri="{FF2B5EF4-FFF2-40B4-BE49-F238E27FC236}">
                <a16:creationId xmlns:a16="http://schemas.microsoft.com/office/drawing/2014/main" id="{05E91E81-8E19-8BA4-9A19-B7DE32EE1C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B1020C36-C43C-FC97-9736-FE3D007BAD47}"/>
              </a:ext>
            </a:extLst>
          </p:cNvPr>
          <p:cNvSpPr>
            <a:spLocks noGrp="1"/>
          </p:cNvSpPr>
          <p:nvPr>
            <p:ph type="dt" sz="half" idx="10"/>
          </p:nvPr>
        </p:nvSpPr>
        <p:spPr/>
        <p:txBody>
          <a:bodyPr/>
          <a:lstStyle/>
          <a:p>
            <a:fld id="{E0D5DEAC-925A-45DD-A599-DF2D1DFBE9B5}" type="datetimeFigureOut">
              <a:rPr lang="es-BO" smtClean="0"/>
              <a:t>2/6/2023</a:t>
            </a:fld>
            <a:endParaRPr lang="es-BO"/>
          </a:p>
        </p:txBody>
      </p:sp>
      <p:sp>
        <p:nvSpPr>
          <p:cNvPr id="5" name="Footer Placeholder 4">
            <a:extLst>
              <a:ext uri="{FF2B5EF4-FFF2-40B4-BE49-F238E27FC236}">
                <a16:creationId xmlns:a16="http://schemas.microsoft.com/office/drawing/2014/main" id="{C6F6B851-31C0-88DB-82D3-2B36CFB6FA24}"/>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EAC2DE2D-6CC4-A86A-FAD3-C450A2CFA146}"/>
              </a:ext>
            </a:extLst>
          </p:cNvPr>
          <p:cNvSpPr>
            <a:spLocks noGrp="1"/>
          </p:cNvSpPr>
          <p:nvPr>
            <p:ph type="sldNum" sz="quarter" idx="12"/>
          </p:nvPr>
        </p:nvSpPr>
        <p:spPr/>
        <p:txBody>
          <a:bodyPr/>
          <a:lstStyle/>
          <a:p>
            <a:fld id="{B2D5395D-571F-44F6-968A-CCCE2906897B}" type="slidenum">
              <a:rPr lang="es-BO" smtClean="0"/>
              <a:t>‹#›</a:t>
            </a:fld>
            <a:endParaRPr lang="es-BO"/>
          </a:p>
        </p:txBody>
      </p:sp>
    </p:spTree>
    <p:extLst>
      <p:ext uri="{BB962C8B-B14F-4D97-AF65-F5344CB8AC3E}">
        <p14:creationId xmlns:p14="http://schemas.microsoft.com/office/powerpoint/2010/main" val="390222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4F386-BC92-9A9A-79EB-525E920938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BO"/>
          </a:p>
        </p:txBody>
      </p:sp>
      <p:sp>
        <p:nvSpPr>
          <p:cNvPr id="3" name="Text Placeholder 2">
            <a:extLst>
              <a:ext uri="{FF2B5EF4-FFF2-40B4-BE49-F238E27FC236}">
                <a16:creationId xmlns:a16="http://schemas.microsoft.com/office/drawing/2014/main" id="{54EFE3CA-91E0-7FF4-505A-32A11E6B45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AB63E5-696F-F0A5-75FD-D77BFD9C3CAA}"/>
              </a:ext>
            </a:extLst>
          </p:cNvPr>
          <p:cNvSpPr>
            <a:spLocks noGrp="1"/>
          </p:cNvSpPr>
          <p:nvPr>
            <p:ph type="dt" sz="half" idx="10"/>
          </p:nvPr>
        </p:nvSpPr>
        <p:spPr/>
        <p:txBody>
          <a:bodyPr/>
          <a:lstStyle/>
          <a:p>
            <a:fld id="{E0D5DEAC-925A-45DD-A599-DF2D1DFBE9B5}" type="datetimeFigureOut">
              <a:rPr lang="es-BO" smtClean="0"/>
              <a:t>2/6/2023</a:t>
            </a:fld>
            <a:endParaRPr lang="es-BO"/>
          </a:p>
        </p:txBody>
      </p:sp>
      <p:sp>
        <p:nvSpPr>
          <p:cNvPr id="5" name="Footer Placeholder 4">
            <a:extLst>
              <a:ext uri="{FF2B5EF4-FFF2-40B4-BE49-F238E27FC236}">
                <a16:creationId xmlns:a16="http://schemas.microsoft.com/office/drawing/2014/main" id="{ECB3677E-5097-E782-8AFF-F35DCFBEE2C1}"/>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2111E8A3-4CEB-D013-7526-17607F1E0444}"/>
              </a:ext>
            </a:extLst>
          </p:cNvPr>
          <p:cNvSpPr>
            <a:spLocks noGrp="1"/>
          </p:cNvSpPr>
          <p:nvPr>
            <p:ph type="sldNum" sz="quarter" idx="12"/>
          </p:nvPr>
        </p:nvSpPr>
        <p:spPr/>
        <p:txBody>
          <a:bodyPr/>
          <a:lstStyle/>
          <a:p>
            <a:fld id="{B2D5395D-571F-44F6-968A-CCCE2906897B}" type="slidenum">
              <a:rPr lang="es-BO" smtClean="0"/>
              <a:t>‹#›</a:t>
            </a:fld>
            <a:endParaRPr lang="es-BO"/>
          </a:p>
        </p:txBody>
      </p:sp>
    </p:spTree>
    <p:extLst>
      <p:ext uri="{BB962C8B-B14F-4D97-AF65-F5344CB8AC3E}">
        <p14:creationId xmlns:p14="http://schemas.microsoft.com/office/powerpoint/2010/main" val="273309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8B71-8964-947A-1896-26F990991090}"/>
              </a:ext>
            </a:extLst>
          </p:cNvPr>
          <p:cNvSpPr>
            <a:spLocks noGrp="1"/>
          </p:cNvSpPr>
          <p:nvPr>
            <p:ph type="title"/>
          </p:nvPr>
        </p:nvSpPr>
        <p:spPr/>
        <p:txBody>
          <a:bodyPr/>
          <a:lstStyle/>
          <a:p>
            <a:r>
              <a:rPr lang="en-US"/>
              <a:t>Click to edit Master title style</a:t>
            </a:r>
            <a:endParaRPr lang="es-BO"/>
          </a:p>
        </p:txBody>
      </p:sp>
      <p:sp>
        <p:nvSpPr>
          <p:cNvPr id="3" name="Content Placeholder 2">
            <a:extLst>
              <a:ext uri="{FF2B5EF4-FFF2-40B4-BE49-F238E27FC236}">
                <a16:creationId xmlns:a16="http://schemas.microsoft.com/office/drawing/2014/main" id="{84D455F3-C81B-1911-AC0D-8B62924A72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Content Placeholder 3">
            <a:extLst>
              <a:ext uri="{FF2B5EF4-FFF2-40B4-BE49-F238E27FC236}">
                <a16:creationId xmlns:a16="http://schemas.microsoft.com/office/drawing/2014/main" id="{6A319BBE-78B2-FD25-5DD9-BAE1C64126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5" name="Date Placeholder 4">
            <a:extLst>
              <a:ext uri="{FF2B5EF4-FFF2-40B4-BE49-F238E27FC236}">
                <a16:creationId xmlns:a16="http://schemas.microsoft.com/office/drawing/2014/main" id="{FDF34C66-1EC8-751B-0BDF-263C3881B954}"/>
              </a:ext>
            </a:extLst>
          </p:cNvPr>
          <p:cNvSpPr>
            <a:spLocks noGrp="1"/>
          </p:cNvSpPr>
          <p:nvPr>
            <p:ph type="dt" sz="half" idx="10"/>
          </p:nvPr>
        </p:nvSpPr>
        <p:spPr/>
        <p:txBody>
          <a:bodyPr/>
          <a:lstStyle/>
          <a:p>
            <a:fld id="{E0D5DEAC-925A-45DD-A599-DF2D1DFBE9B5}" type="datetimeFigureOut">
              <a:rPr lang="es-BO" smtClean="0"/>
              <a:t>2/6/2023</a:t>
            </a:fld>
            <a:endParaRPr lang="es-BO"/>
          </a:p>
        </p:txBody>
      </p:sp>
      <p:sp>
        <p:nvSpPr>
          <p:cNvPr id="6" name="Footer Placeholder 5">
            <a:extLst>
              <a:ext uri="{FF2B5EF4-FFF2-40B4-BE49-F238E27FC236}">
                <a16:creationId xmlns:a16="http://schemas.microsoft.com/office/drawing/2014/main" id="{980C75F6-03C3-DB56-43B0-8DD7239198DF}"/>
              </a:ext>
            </a:extLst>
          </p:cNvPr>
          <p:cNvSpPr>
            <a:spLocks noGrp="1"/>
          </p:cNvSpPr>
          <p:nvPr>
            <p:ph type="ftr" sz="quarter" idx="11"/>
          </p:nvPr>
        </p:nvSpPr>
        <p:spPr/>
        <p:txBody>
          <a:bodyPr/>
          <a:lstStyle/>
          <a:p>
            <a:endParaRPr lang="es-BO"/>
          </a:p>
        </p:txBody>
      </p:sp>
      <p:sp>
        <p:nvSpPr>
          <p:cNvPr id="7" name="Slide Number Placeholder 6">
            <a:extLst>
              <a:ext uri="{FF2B5EF4-FFF2-40B4-BE49-F238E27FC236}">
                <a16:creationId xmlns:a16="http://schemas.microsoft.com/office/drawing/2014/main" id="{4B0A8153-CB00-C99B-E23F-1C57DF432526}"/>
              </a:ext>
            </a:extLst>
          </p:cNvPr>
          <p:cNvSpPr>
            <a:spLocks noGrp="1"/>
          </p:cNvSpPr>
          <p:nvPr>
            <p:ph type="sldNum" sz="quarter" idx="12"/>
          </p:nvPr>
        </p:nvSpPr>
        <p:spPr/>
        <p:txBody>
          <a:bodyPr/>
          <a:lstStyle/>
          <a:p>
            <a:fld id="{B2D5395D-571F-44F6-968A-CCCE2906897B}" type="slidenum">
              <a:rPr lang="es-BO" smtClean="0"/>
              <a:t>‹#›</a:t>
            </a:fld>
            <a:endParaRPr lang="es-BO"/>
          </a:p>
        </p:txBody>
      </p:sp>
    </p:spTree>
    <p:extLst>
      <p:ext uri="{BB962C8B-B14F-4D97-AF65-F5344CB8AC3E}">
        <p14:creationId xmlns:p14="http://schemas.microsoft.com/office/powerpoint/2010/main" val="2983162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DBCB-7566-1768-00DB-617B8036EF1D}"/>
              </a:ext>
            </a:extLst>
          </p:cNvPr>
          <p:cNvSpPr>
            <a:spLocks noGrp="1"/>
          </p:cNvSpPr>
          <p:nvPr>
            <p:ph type="title"/>
          </p:nvPr>
        </p:nvSpPr>
        <p:spPr>
          <a:xfrm>
            <a:off x="839788" y="365125"/>
            <a:ext cx="10515600" cy="1325563"/>
          </a:xfrm>
        </p:spPr>
        <p:txBody>
          <a:bodyPr/>
          <a:lstStyle/>
          <a:p>
            <a:r>
              <a:rPr lang="en-US"/>
              <a:t>Click to edit Master title style</a:t>
            </a:r>
            <a:endParaRPr lang="es-BO"/>
          </a:p>
        </p:txBody>
      </p:sp>
      <p:sp>
        <p:nvSpPr>
          <p:cNvPr id="3" name="Text Placeholder 2">
            <a:extLst>
              <a:ext uri="{FF2B5EF4-FFF2-40B4-BE49-F238E27FC236}">
                <a16:creationId xmlns:a16="http://schemas.microsoft.com/office/drawing/2014/main" id="{2AC35EED-F44F-67EA-85AB-F27D571500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A32BE6-F3A7-BCD8-5DD9-83CECC0208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5" name="Text Placeholder 4">
            <a:extLst>
              <a:ext uri="{FF2B5EF4-FFF2-40B4-BE49-F238E27FC236}">
                <a16:creationId xmlns:a16="http://schemas.microsoft.com/office/drawing/2014/main" id="{70247E5D-8123-AFAF-7475-3208A8E96C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FE51DF-A986-FEA3-91EA-6CFD04272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7" name="Date Placeholder 6">
            <a:extLst>
              <a:ext uri="{FF2B5EF4-FFF2-40B4-BE49-F238E27FC236}">
                <a16:creationId xmlns:a16="http://schemas.microsoft.com/office/drawing/2014/main" id="{92B7DD84-F2E1-F623-F6B9-4EF568A0A81F}"/>
              </a:ext>
            </a:extLst>
          </p:cNvPr>
          <p:cNvSpPr>
            <a:spLocks noGrp="1"/>
          </p:cNvSpPr>
          <p:nvPr>
            <p:ph type="dt" sz="half" idx="10"/>
          </p:nvPr>
        </p:nvSpPr>
        <p:spPr/>
        <p:txBody>
          <a:bodyPr/>
          <a:lstStyle/>
          <a:p>
            <a:fld id="{E0D5DEAC-925A-45DD-A599-DF2D1DFBE9B5}" type="datetimeFigureOut">
              <a:rPr lang="es-BO" smtClean="0"/>
              <a:t>2/6/2023</a:t>
            </a:fld>
            <a:endParaRPr lang="es-BO"/>
          </a:p>
        </p:txBody>
      </p:sp>
      <p:sp>
        <p:nvSpPr>
          <p:cNvPr id="8" name="Footer Placeholder 7">
            <a:extLst>
              <a:ext uri="{FF2B5EF4-FFF2-40B4-BE49-F238E27FC236}">
                <a16:creationId xmlns:a16="http://schemas.microsoft.com/office/drawing/2014/main" id="{707C9866-768D-0D3E-1F6B-D17991F966A3}"/>
              </a:ext>
            </a:extLst>
          </p:cNvPr>
          <p:cNvSpPr>
            <a:spLocks noGrp="1"/>
          </p:cNvSpPr>
          <p:nvPr>
            <p:ph type="ftr" sz="quarter" idx="11"/>
          </p:nvPr>
        </p:nvSpPr>
        <p:spPr/>
        <p:txBody>
          <a:bodyPr/>
          <a:lstStyle/>
          <a:p>
            <a:endParaRPr lang="es-BO"/>
          </a:p>
        </p:txBody>
      </p:sp>
      <p:sp>
        <p:nvSpPr>
          <p:cNvPr id="9" name="Slide Number Placeholder 8">
            <a:extLst>
              <a:ext uri="{FF2B5EF4-FFF2-40B4-BE49-F238E27FC236}">
                <a16:creationId xmlns:a16="http://schemas.microsoft.com/office/drawing/2014/main" id="{76372A8E-F4DD-DB95-35CF-5C92C2709AEB}"/>
              </a:ext>
            </a:extLst>
          </p:cNvPr>
          <p:cNvSpPr>
            <a:spLocks noGrp="1"/>
          </p:cNvSpPr>
          <p:nvPr>
            <p:ph type="sldNum" sz="quarter" idx="12"/>
          </p:nvPr>
        </p:nvSpPr>
        <p:spPr/>
        <p:txBody>
          <a:bodyPr/>
          <a:lstStyle/>
          <a:p>
            <a:fld id="{B2D5395D-571F-44F6-968A-CCCE2906897B}" type="slidenum">
              <a:rPr lang="es-BO" smtClean="0"/>
              <a:t>‹#›</a:t>
            </a:fld>
            <a:endParaRPr lang="es-BO"/>
          </a:p>
        </p:txBody>
      </p:sp>
    </p:spTree>
    <p:extLst>
      <p:ext uri="{BB962C8B-B14F-4D97-AF65-F5344CB8AC3E}">
        <p14:creationId xmlns:p14="http://schemas.microsoft.com/office/powerpoint/2010/main" val="3038040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B5AB-8F26-8A3A-F7C2-B0FAB5E0AC97}"/>
              </a:ext>
            </a:extLst>
          </p:cNvPr>
          <p:cNvSpPr>
            <a:spLocks noGrp="1"/>
          </p:cNvSpPr>
          <p:nvPr>
            <p:ph type="title"/>
          </p:nvPr>
        </p:nvSpPr>
        <p:spPr/>
        <p:txBody>
          <a:bodyPr/>
          <a:lstStyle/>
          <a:p>
            <a:r>
              <a:rPr lang="en-US"/>
              <a:t>Click to edit Master title style</a:t>
            </a:r>
            <a:endParaRPr lang="es-BO"/>
          </a:p>
        </p:txBody>
      </p:sp>
      <p:sp>
        <p:nvSpPr>
          <p:cNvPr id="3" name="Date Placeholder 2">
            <a:extLst>
              <a:ext uri="{FF2B5EF4-FFF2-40B4-BE49-F238E27FC236}">
                <a16:creationId xmlns:a16="http://schemas.microsoft.com/office/drawing/2014/main" id="{2AD2FE41-611C-37CA-8BFF-60D6E6F16889}"/>
              </a:ext>
            </a:extLst>
          </p:cNvPr>
          <p:cNvSpPr>
            <a:spLocks noGrp="1"/>
          </p:cNvSpPr>
          <p:nvPr>
            <p:ph type="dt" sz="half" idx="10"/>
          </p:nvPr>
        </p:nvSpPr>
        <p:spPr/>
        <p:txBody>
          <a:bodyPr/>
          <a:lstStyle/>
          <a:p>
            <a:fld id="{E0D5DEAC-925A-45DD-A599-DF2D1DFBE9B5}" type="datetimeFigureOut">
              <a:rPr lang="es-BO" smtClean="0"/>
              <a:t>2/6/2023</a:t>
            </a:fld>
            <a:endParaRPr lang="es-BO"/>
          </a:p>
        </p:txBody>
      </p:sp>
      <p:sp>
        <p:nvSpPr>
          <p:cNvPr id="4" name="Footer Placeholder 3">
            <a:extLst>
              <a:ext uri="{FF2B5EF4-FFF2-40B4-BE49-F238E27FC236}">
                <a16:creationId xmlns:a16="http://schemas.microsoft.com/office/drawing/2014/main" id="{6825745B-BEC1-26EF-C9BB-5C736599B213}"/>
              </a:ext>
            </a:extLst>
          </p:cNvPr>
          <p:cNvSpPr>
            <a:spLocks noGrp="1"/>
          </p:cNvSpPr>
          <p:nvPr>
            <p:ph type="ftr" sz="quarter" idx="11"/>
          </p:nvPr>
        </p:nvSpPr>
        <p:spPr/>
        <p:txBody>
          <a:bodyPr/>
          <a:lstStyle/>
          <a:p>
            <a:endParaRPr lang="es-BO"/>
          </a:p>
        </p:txBody>
      </p:sp>
      <p:sp>
        <p:nvSpPr>
          <p:cNvPr id="5" name="Slide Number Placeholder 4">
            <a:extLst>
              <a:ext uri="{FF2B5EF4-FFF2-40B4-BE49-F238E27FC236}">
                <a16:creationId xmlns:a16="http://schemas.microsoft.com/office/drawing/2014/main" id="{D6F6E8DC-711C-CB51-8470-0751A79439BD}"/>
              </a:ext>
            </a:extLst>
          </p:cNvPr>
          <p:cNvSpPr>
            <a:spLocks noGrp="1"/>
          </p:cNvSpPr>
          <p:nvPr>
            <p:ph type="sldNum" sz="quarter" idx="12"/>
          </p:nvPr>
        </p:nvSpPr>
        <p:spPr/>
        <p:txBody>
          <a:bodyPr/>
          <a:lstStyle/>
          <a:p>
            <a:fld id="{B2D5395D-571F-44F6-968A-CCCE2906897B}" type="slidenum">
              <a:rPr lang="es-BO" smtClean="0"/>
              <a:t>‹#›</a:t>
            </a:fld>
            <a:endParaRPr lang="es-BO"/>
          </a:p>
        </p:txBody>
      </p:sp>
    </p:spTree>
    <p:extLst>
      <p:ext uri="{BB962C8B-B14F-4D97-AF65-F5344CB8AC3E}">
        <p14:creationId xmlns:p14="http://schemas.microsoft.com/office/powerpoint/2010/main" val="294951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363A2D-8276-5B77-7B2B-D92204596733}"/>
              </a:ext>
            </a:extLst>
          </p:cNvPr>
          <p:cNvSpPr>
            <a:spLocks noGrp="1"/>
          </p:cNvSpPr>
          <p:nvPr>
            <p:ph type="dt" sz="half" idx="10"/>
          </p:nvPr>
        </p:nvSpPr>
        <p:spPr/>
        <p:txBody>
          <a:bodyPr/>
          <a:lstStyle/>
          <a:p>
            <a:fld id="{E0D5DEAC-925A-45DD-A599-DF2D1DFBE9B5}" type="datetimeFigureOut">
              <a:rPr lang="es-BO" smtClean="0"/>
              <a:t>2/6/2023</a:t>
            </a:fld>
            <a:endParaRPr lang="es-BO"/>
          </a:p>
        </p:txBody>
      </p:sp>
      <p:sp>
        <p:nvSpPr>
          <p:cNvPr id="3" name="Footer Placeholder 2">
            <a:extLst>
              <a:ext uri="{FF2B5EF4-FFF2-40B4-BE49-F238E27FC236}">
                <a16:creationId xmlns:a16="http://schemas.microsoft.com/office/drawing/2014/main" id="{927EBDEB-866A-8F20-8FB5-43A4BE7362C5}"/>
              </a:ext>
            </a:extLst>
          </p:cNvPr>
          <p:cNvSpPr>
            <a:spLocks noGrp="1"/>
          </p:cNvSpPr>
          <p:nvPr>
            <p:ph type="ftr" sz="quarter" idx="11"/>
          </p:nvPr>
        </p:nvSpPr>
        <p:spPr/>
        <p:txBody>
          <a:bodyPr/>
          <a:lstStyle/>
          <a:p>
            <a:endParaRPr lang="es-BO"/>
          </a:p>
        </p:txBody>
      </p:sp>
      <p:sp>
        <p:nvSpPr>
          <p:cNvPr id="4" name="Slide Number Placeholder 3">
            <a:extLst>
              <a:ext uri="{FF2B5EF4-FFF2-40B4-BE49-F238E27FC236}">
                <a16:creationId xmlns:a16="http://schemas.microsoft.com/office/drawing/2014/main" id="{481D8BA5-87CF-909A-3DF2-B9BC9CAA86D0}"/>
              </a:ext>
            </a:extLst>
          </p:cNvPr>
          <p:cNvSpPr>
            <a:spLocks noGrp="1"/>
          </p:cNvSpPr>
          <p:nvPr>
            <p:ph type="sldNum" sz="quarter" idx="12"/>
          </p:nvPr>
        </p:nvSpPr>
        <p:spPr/>
        <p:txBody>
          <a:bodyPr/>
          <a:lstStyle/>
          <a:p>
            <a:fld id="{B2D5395D-571F-44F6-968A-CCCE2906897B}" type="slidenum">
              <a:rPr lang="es-BO" smtClean="0"/>
              <a:t>‹#›</a:t>
            </a:fld>
            <a:endParaRPr lang="es-BO"/>
          </a:p>
        </p:txBody>
      </p:sp>
    </p:spTree>
    <p:extLst>
      <p:ext uri="{BB962C8B-B14F-4D97-AF65-F5344CB8AC3E}">
        <p14:creationId xmlns:p14="http://schemas.microsoft.com/office/powerpoint/2010/main" val="461876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2F1C-4659-60BC-97EA-A8EE3F156C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BO"/>
          </a:p>
        </p:txBody>
      </p:sp>
      <p:sp>
        <p:nvSpPr>
          <p:cNvPr id="3" name="Content Placeholder 2">
            <a:extLst>
              <a:ext uri="{FF2B5EF4-FFF2-40B4-BE49-F238E27FC236}">
                <a16:creationId xmlns:a16="http://schemas.microsoft.com/office/drawing/2014/main" id="{35C02A16-671A-F491-6F9E-DD7D9DA1E4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Text Placeholder 3">
            <a:extLst>
              <a:ext uri="{FF2B5EF4-FFF2-40B4-BE49-F238E27FC236}">
                <a16:creationId xmlns:a16="http://schemas.microsoft.com/office/drawing/2014/main" id="{242D0DA3-355A-081B-B8F4-16254F814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25DF74-1FA2-5ECE-3DE2-4B8A91826944}"/>
              </a:ext>
            </a:extLst>
          </p:cNvPr>
          <p:cNvSpPr>
            <a:spLocks noGrp="1"/>
          </p:cNvSpPr>
          <p:nvPr>
            <p:ph type="dt" sz="half" idx="10"/>
          </p:nvPr>
        </p:nvSpPr>
        <p:spPr/>
        <p:txBody>
          <a:bodyPr/>
          <a:lstStyle/>
          <a:p>
            <a:fld id="{E0D5DEAC-925A-45DD-A599-DF2D1DFBE9B5}" type="datetimeFigureOut">
              <a:rPr lang="es-BO" smtClean="0"/>
              <a:t>2/6/2023</a:t>
            </a:fld>
            <a:endParaRPr lang="es-BO"/>
          </a:p>
        </p:txBody>
      </p:sp>
      <p:sp>
        <p:nvSpPr>
          <p:cNvPr id="6" name="Footer Placeholder 5">
            <a:extLst>
              <a:ext uri="{FF2B5EF4-FFF2-40B4-BE49-F238E27FC236}">
                <a16:creationId xmlns:a16="http://schemas.microsoft.com/office/drawing/2014/main" id="{E2A347B5-E16C-E409-D42B-2E9974AAF644}"/>
              </a:ext>
            </a:extLst>
          </p:cNvPr>
          <p:cNvSpPr>
            <a:spLocks noGrp="1"/>
          </p:cNvSpPr>
          <p:nvPr>
            <p:ph type="ftr" sz="quarter" idx="11"/>
          </p:nvPr>
        </p:nvSpPr>
        <p:spPr/>
        <p:txBody>
          <a:bodyPr/>
          <a:lstStyle/>
          <a:p>
            <a:endParaRPr lang="es-BO"/>
          </a:p>
        </p:txBody>
      </p:sp>
      <p:sp>
        <p:nvSpPr>
          <p:cNvPr id="7" name="Slide Number Placeholder 6">
            <a:extLst>
              <a:ext uri="{FF2B5EF4-FFF2-40B4-BE49-F238E27FC236}">
                <a16:creationId xmlns:a16="http://schemas.microsoft.com/office/drawing/2014/main" id="{0BFCEE1B-314F-33AD-5274-F75A1BDCAA54}"/>
              </a:ext>
            </a:extLst>
          </p:cNvPr>
          <p:cNvSpPr>
            <a:spLocks noGrp="1"/>
          </p:cNvSpPr>
          <p:nvPr>
            <p:ph type="sldNum" sz="quarter" idx="12"/>
          </p:nvPr>
        </p:nvSpPr>
        <p:spPr/>
        <p:txBody>
          <a:bodyPr/>
          <a:lstStyle/>
          <a:p>
            <a:fld id="{B2D5395D-571F-44F6-968A-CCCE2906897B}" type="slidenum">
              <a:rPr lang="es-BO" smtClean="0"/>
              <a:t>‹#›</a:t>
            </a:fld>
            <a:endParaRPr lang="es-BO"/>
          </a:p>
        </p:txBody>
      </p:sp>
    </p:spTree>
    <p:extLst>
      <p:ext uri="{BB962C8B-B14F-4D97-AF65-F5344CB8AC3E}">
        <p14:creationId xmlns:p14="http://schemas.microsoft.com/office/powerpoint/2010/main" val="3564435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3D4E-812A-1C2B-B53D-9613809F9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BO"/>
          </a:p>
        </p:txBody>
      </p:sp>
      <p:sp>
        <p:nvSpPr>
          <p:cNvPr id="3" name="Picture Placeholder 2">
            <a:extLst>
              <a:ext uri="{FF2B5EF4-FFF2-40B4-BE49-F238E27FC236}">
                <a16:creationId xmlns:a16="http://schemas.microsoft.com/office/drawing/2014/main" id="{986E40AE-80DD-3BC6-0830-84F84D4D9E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Text Placeholder 3">
            <a:extLst>
              <a:ext uri="{FF2B5EF4-FFF2-40B4-BE49-F238E27FC236}">
                <a16:creationId xmlns:a16="http://schemas.microsoft.com/office/drawing/2014/main" id="{D2892168-98E0-F0BF-DE73-21ACB458D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8F7BF-B9C3-CB87-7B24-D8CF8570F944}"/>
              </a:ext>
            </a:extLst>
          </p:cNvPr>
          <p:cNvSpPr>
            <a:spLocks noGrp="1"/>
          </p:cNvSpPr>
          <p:nvPr>
            <p:ph type="dt" sz="half" idx="10"/>
          </p:nvPr>
        </p:nvSpPr>
        <p:spPr/>
        <p:txBody>
          <a:bodyPr/>
          <a:lstStyle/>
          <a:p>
            <a:fld id="{E0D5DEAC-925A-45DD-A599-DF2D1DFBE9B5}" type="datetimeFigureOut">
              <a:rPr lang="es-BO" smtClean="0"/>
              <a:t>2/6/2023</a:t>
            </a:fld>
            <a:endParaRPr lang="es-BO"/>
          </a:p>
        </p:txBody>
      </p:sp>
      <p:sp>
        <p:nvSpPr>
          <p:cNvPr id="6" name="Footer Placeholder 5">
            <a:extLst>
              <a:ext uri="{FF2B5EF4-FFF2-40B4-BE49-F238E27FC236}">
                <a16:creationId xmlns:a16="http://schemas.microsoft.com/office/drawing/2014/main" id="{492775F2-4610-AE05-E6EC-DD23BF8CE421}"/>
              </a:ext>
            </a:extLst>
          </p:cNvPr>
          <p:cNvSpPr>
            <a:spLocks noGrp="1"/>
          </p:cNvSpPr>
          <p:nvPr>
            <p:ph type="ftr" sz="quarter" idx="11"/>
          </p:nvPr>
        </p:nvSpPr>
        <p:spPr/>
        <p:txBody>
          <a:bodyPr/>
          <a:lstStyle/>
          <a:p>
            <a:endParaRPr lang="es-BO"/>
          </a:p>
        </p:txBody>
      </p:sp>
      <p:sp>
        <p:nvSpPr>
          <p:cNvPr id="7" name="Slide Number Placeholder 6">
            <a:extLst>
              <a:ext uri="{FF2B5EF4-FFF2-40B4-BE49-F238E27FC236}">
                <a16:creationId xmlns:a16="http://schemas.microsoft.com/office/drawing/2014/main" id="{8C067C6E-E9C9-707F-2513-BD52A033CF10}"/>
              </a:ext>
            </a:extLst>
          </p:cNvPr>
          <p:cNvSpPr>
            <a:spLocks noGrp="1"/>
          </p:cNvSpPr>
          <p:nvPr>
            <p:ph type="sldNum" sz="quarter" idx="12"/>
          </p:nvPr>
        </p:nvSpPr>
        <p:spPr/>
        <p:txBody>
          <a:bodyPr/>
          <a:lstStyle/>
          <a:p>
            <a:fld id="{B2D5395D-571F-44F6-968A-CCCE2906897B}" type="slidenum">
              <a:rPr lang="es-BO" smtClean="0"/>
              <a:t>‹#›</a:t>
            </a:fld>
            <a:endParaRPr lang="es-BO"/>
          </a:p>
        </p:txBody>
      </p:sp>
    </p:spTree>
    <p:extLst>
      <p:ext uri="{BB962C8B-B14F-4D97-AF65-F5344CB8AC3E}">
        <p14:creationId xmlns:p14="http://schemas.microsoft.com/office/powerpoint/2010/main" val="4128526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55C925-58B3-44FD-5781-FDBBDFABE7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BO"/>
          </a:p>
        </p:txBody>
      </p:sp>
      <p:sp>
        <p:nvSpPr>
          <p:cNvPr id="3" name="Text Placeholder 2">
            <a:extLst>
              <a:ext uri="{FF2B5EF4-FFF2-40B4-BE49-F238E27FC236}">
                <a16:creationId xmlns:a16="http://schemas.microsoft.com/office/drawing/2014/main" id="{ABF14B67-ED5B-66C3-E5B2-C1EB71FF6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4F961276-9FDC-2722-27D2-A03E17432C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D5DEAC-925A-45DD-A599-DF2D1DFBE9B5}" type="datetimeFigureOut">
              <a:rPr lang="es-BO" smtClean="0"/>
              <a:t>2/6/2023</a:t>
            </a:fld>
            <a:endParaRPr lang="es-BO"/>
          </a:p>
        </p:txBody>
      </p:sp>
      <p:sp>
        <p:nvSpPr>
          <p:cNvPr id="5" name="Footer Placeholder 4">
            <a:extLst>
              <a:ext uri="{FF2B5EF4-FFF2-40B4-BE49-F238E27FC236}">
                <a16:creationId xmlns:a16="http://schemas.microsoft.com/office/drawing/2014/main" id="{7EF2AEC7-CFAC-C26C-7431-72BB408B37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Slide Number Placeholder 5">
            <a:extLst>
              <a:ext uri="{FF2B5EF4-FFF2-40B4-BE49-F238E27FC236}">
                <a16:creationId xmlns:a16="http://schemas.microsoft.com/office/drawing/2014/main" id="{C801FA81-3881-0E21-52DD-CD16AE50AC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5395D-571F-44F6-968A-CCCE2906897B}" type="slidenum">
              <a:rPr lang="es-BO" smtClean="0"/>
              <a:t>‹#›</a:t>
            </a:fld>
            <a:endParaRPr lang="es-BO"/>
          </a:p>
        </p:txBody>
      </p:sp>
    </p:spTree>
    <p:extLst>
      <p:ext uri="{BB962C8B-B14F-4D97-AF65-F5344CB8AC3E}">
        <p14:creationId xmlns:p14="http://schemas.microsoft.com/office/powerpoint/2010/main" val="86556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8.wdp"/></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9.png"/><Relationship Id="rId18" Type="http://schemas.openxmlformats.org/officeDocument/2006/relationships/image" Target="../media/image23.png"/><Relationship Id="rId3" Type="http://schemas.openxmlformats.org/officeDocument/2006/relationships/image" Target="../media/image13.png"/><Relationship Id="rId21" Type="http://schemas.openxmlformats.org/officeDocument/2006/relationships/image" Target="../media/image7.svg"/><Relationship Id="rId7" Type="http://schemas.openxmlformats.org/officeDocument/2006/relationships/image" Target="../media/image16.png"/><Relationship Id="rId12" Type="http://schemas.microsoft.com/office/2007/relationships/hdphoto" Target="../media/hdphoto5.wdp"/><Relationship Id="rId17" Type="http://schemas.openxmlformats.org/officeDocument/2006/relationships/image" Target="../media/image22.svg"/><Relationship Id="rId2" Type="http://schemas.openxmlformats.org/officeDocument/2006/relationships/image" Target="../media/image12.png"/><Relationship Id="rId16" Type="http://schemas.openxmlformats.org/officeDocument/2006/relationships/image" Target="../media/image21.png"/><Relationship Id="rId20"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8.png"/><Relationship Id="rId5" Type="http://schemas.microsoft.com/office/2007/relationships/hdphoto" Target="../media/hdphoto2.wdp"/><Relationship Id="rId15" Type="http://schemas.openxmlformats.org/officeDocument/2006/relationships/image" Target="../media/image20.png"/><Relationship Id="rId10" Type="http://schemas.microsoft.com/office/2007/relationships/hdphoto" Target="../media/hdphoto4.wdp"/><Relationship Id="rId19" Type="http://schemas.openxmlformats.org/officeDocument/2006/relationships/image" Target="../media/image24.svg"/><Relationship Id="rId4" Type="http://schemas.openxmlformats.org/officeDocument/2006/relationships/image" Target="../media/image14.png"/><Relationship Id="rId9" Type="http://schemas.openxmlformats.org/officeDocument/2006/relationships/image" Target="../media/image17.png"/><Relationship Id="rId1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9.sv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7.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5" name="Picture 4" descr="A picture containing graphics, colorfulness, art">
            <a:extLst>
              <a:ext uri="{FF2B5EF4-FFF2-40B4-BE49-F238E27FC236}">
                <a16:creationId xmlns:a16="http://schemas.microsoft.com/office/drawing/2014/main" id="{42BAAF91-B67A-469F-E51E-EC6108395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36" y="-1041401"/>
            <a:ext cx="11520764" cy="8640573"/>
          </a:xfrm>
          <a:prstGeom prst="rect">
            <a:avLst/>
          </a:prstGeom>
        </p:spPr>
      </p:pic>
      <p:pic>
        <p:nvPicPr>
          <p:cNvPr id="7" name="Picture 6">
            <a:extLst>
              <a:ext uri="{FF2B5EF4-FFF2-40B4-BE49-F238E27FC236}">
                <a16:creationId xmlns:a16="http://schemas.microsoft.com/office/drawing/2014/main" id="{82C4F303-209D-D065-AD92-9F0E82A179AE}"/>
              </a:ext>
            </a:extLst>
          </p:cNvPr>
          <p:cNvPicPr>
            <a:picLocks noChangeAspect="1"/>
          </p:cNvPicPr>
          <p:nvPr/>
        </p:nvPicPr>
        <p:blipFill rotWithShape="1">
          <a:blip r:embed="rId3"/>
          <a:srcRect l="23437" r="24062" b="904"/>
          <a:stretch/>
        </p:blipFill>
        <p:spPr>
          <a:xfrm>
            <a:off x="2819400" y="-99838"/>
            <a:ext cx="6553200" cy="6957838"/>
          </a:xfrm>
          <a:prstGeom prst="rect">
            <a:avLst/>
          </a:prstGeom>
        </p:spPr>
      </p:pic>
      <p:pic>
        <p:nvPicPr>
          <p:cNvPr id="14" name="Picture 13" descr="A picture containing screenshot, cartoon, graphics, colorfulness&#10;&#10;Description automatically generated">
            <a:extLst>
              <a:ext uri="{FF2B5EF4-FFF2-40B4-BE49-F238E27FC236}">
                <a16:creationId xmlns:a16="http://schemas.microsoft.com/office/drawing/2014/main" id="{5B3CBD2F-075C-F3D1-4F55-5DEA246377A1}"/>
              </a:ext>
            </a:extLst>
          </p:cNvPr>
          <p:cNvPicPr>
            <a:picLocks noChangeAspect="1"/>
          </p:cNvPicPr>
          <p:nvPr/>
        </p:nvPicPr>
        <p:blipFill rotWithShape="1">
          <a:blip r:embed="rId4">
            <a:extLst>
              <a:ext uri="{28A0092B-C50C-407E-A947-70E740481C1C}">
                <a14:useLocalDpi xmlns:a14="http://schemas.microsoft.com/office/drawing/2010/main" val="0"/>
              </a:ext>
            </a:extLst>
          </a:blip>
          <a:srcRect l="20208" t="37963" r="21979" b="34815"/>
          <a:stretch/>
        </p:blipFill>
        <p:spPr>
          <a:xfrm>
            <a:off x="2887198" y="2495550"/>
            <a:ext cx="7048500" cy="1866900"/>
          </a:xfrm>
          <a:prstGeom prst="rect">
            <a:avLst/>
          </a:prstGeom>
        </p:spPr>
      </p:pic>
      <p:sp>
        <p:nvSpPr>
          <p:cNvPr id="8" name="TextBox 7">
            <a:extLst>
              <a:ext uri="{FF2B5EF4-FFF2-40B4-BE49-F238E27FC236}">
                <a16:creationId xmlns:a16="http://schemas.microsoft.com/office/drawing/2014/main" id="{0C8313E8-85E9-50C8-7E02-B4DA800DB45D}"/>
              </a:ext>
            </a:extLst>
          </p:cNvPr>
          <p:cNvSpPr txBox="1"/>
          <p:nvPr/>
        </p:nvSpPr>
        <p:spPr>
          <a:xfrm>
            <a:off x="2935618" y="2600240"/>
            <a:ext cx="1452561" cy="1862048"/>
          </a:xfrm>
          <a:prstGeom prst="rect">
            <a:avLst/>
          </a:prstGeom>
          <a:noFill/>
        </p:spPr>
        <p:txBody>
          <a:bodyPr wrap="square" rtlCol="0">
            <a:spAutoFit/>
          </a:bodyPr>
          <a:lstStyle/>
          <a:p>
            <a:r>
              <a:rPr lang="en-US" sz="11500" dirty="0">
                <a:solidFill>
                  <a:schemeClr val="bg1"/>
                </a:solidFill>
                <a:effectLst>
                  <a:glow rad="63500">
                    <a:schemeClr val="bg1">
                      <a:alpha val="44000"/>
                    </a:schemeClr>
                  </a:glow>
                  <a:innerShdw blurRad="114300">
                    <a:schemeClr val="bg1"/>
                  </a:innerShdw>
                </a:effectLst>
                <a:latin typeface="NEON GLOW-Light" panose="02000500000000000000" pitchFamily="2" charset="0"/>
              </a:rPr>
              <a:t>A</a:t>
            </a:r>
            <a:endParaRPr lang="es-BO" sz="11500" dirty="0">
              <a:solidFill>
                <a:schemeClr val="bg1"/>
              </a:solidFill>
              <a:effectLst>
                <a:glow rad="63500">
                  <a:schemeClr val="bg1">
                    <a:alpha val="44000"/>
                  </a:schemeClr>
                </a:glow>
                <a:innerShdw blurRad="114300">
                  <a:schemeClr val="bg1"/>
                </a:innerShdw>
              </a:effectLst>
              <a:latin typeface="NEON GLOW-Light" panose="02000500000000000000" pitchFamily="2" charset="0"/>
            </a:endParaRPr>
          </a:p>
        </p:txBody>
      </p:sp>
      <p:sp>
        <p:nvSpPr>
          <p:cNvPr id="9" name="TextBox 8">
            <a:extLst>
              <a:ext uri="{FF2B5EF4-FFF2-40B4-BE49-F238E27FC236}">
                <a16:creationId xmlns:a16="http://schemas.microsoft.com/office/drawing/2014/main" id="{052D7A79-A4C2-0F74-2A3D-A09384F9AB0D}"/>
              </a:ext>
            </a:extLst>
          </p:cNvPr>
          <p:cNvSpPr txBox="1"/>
          <p:nvPr/>
        </p:nvSpPr>
        <p:spPr>
          <a:xfrm>
            <a:off x="4388179" y="2600240"/>
            <a:ext cx="1452561" cy="1862048"/>
          </a:xfrm>
          <a:prstGeom prst="rect">
            <a:avLst/>
          </a:prstGeom>
          <a:noFill/>
        </p:spPr>
        <p:txBody>
          <a:bodyPr wrap="square" rtlCol="0">
            <a:spAutoFit/>
          </a:bodyPr>
          <a:lstStyle/>
          <a:p>
            <a:r>
              <a:rPr lang="en-US" sz="11500" dirty="0">
                <a:solidFill>
                  <a:schemeClr val="bg1"/>
                </a:solidFill>
                <a:effectLst>
                  <a:glow rad="63500">
                    <a:schemeClr val="bg1">
                      <a:alpha val="44000"/>
                    </a:schemeClr>
                  </a:glow>
                  <a:innerShdw blurRad="114300">
                    <a:schemeClr val="bg1"/>
                  </a:innerShdw>
                </a:effectLst>
                <a:latin typeface="NEON GLOW-Light" panose="02000500000000000000" pitchFamily="2" charset="0"/>
              </a:rPr>
              <a:t>P</a:t>
            </a:r>
            <a:endParaRPr lang="es-BO" sz="11500" dirty="0">
              <a:solidFill>
                <a:schemeClr val="bg1"/>
              </a:solidFill>
              <a:effectLst>
                <a:glow rad="63500">
                  <a:schemeClr val="bg1">
                    <a:alpha val="44000"/>
                  </a:schemeClr>
                </a:glow>
                <a:innerShdw blurRad="114300">
                  <a:schemeClr val="bg1"/>
                </a:innerShdw>
              </a:effectLst>
              <a:latin typeface="NEON GLOW-Light" panose="02000500000000000000" pitchFamily="2" charset="0"/>
            </a:endParaRPr>
          </a:p>
        </p:txBody>
      </p:sp>
      <p:sp>
        <p:nvSpPr>
          <p:cNvPr id="10" name="TextBox 9">
            <a:extLst>
              <a:ext uri="{FF2B5EF4-FFF2-40B4-BE49-F238E27FC236}">
                <a16:creationId xmlns:a16="http://schemas.microsoft.com/office/drawing/2014/main" id="{EC47358F-5011-1DF7-F2E2-5ECBA386B604}"/>
              </a:ext>
            </a:extLst>
          </p:cNvPr>
          <p:cNvSpPr txBox="1"/>
          <p:nvPr/>
        </p:nvSpPr>
        <p:spPr>
          <a:xfrm>
            <a:off x="5850929" y="2600240"/>
            <a:ext cx="667978" cy="1862048"/>
          </a:xfrm>
          <a:prstGeom prst="rect">
            <a:avLst/>
          </a:prstGeom>
          <a:noFill/>
        </p:spPr>
        <p:txBody>
          <a:bodyPr wrap="square" rtlCol="0">
            <a:spAutoFit/>
          </a:bodyPr>
          <a:lstStyle/>
          <a:p>
            <a:r>
              <a:rPr lang="en-US" sz="11500" dirty="0">
                <a:solidFill>
                  <a:schemeClr val="bg1"/>
                </a:solidFill>
                <a:effectLst>
                  <a:glow rad="63500">
                    <a:schemeClr val="bg1">
                      <a:alpha val="44000"/>
                    </a:schemeClr>
                  </a:glow>
                  <a:innerShdw blurRad="114300">
                    <a:schemeClr val="bg1"/>
                  </a:innerShdw>
                </a:effectLst>
                <a:latin typeface="NEON GLOW-Light" panose="02000500000000000000" pitchFamily="2" charset="0"/>
              </a:rPr>
              <a:t>P</a:t>
            </a:r>
            <a:endParaRPr lang="es-BO" sz="11500" dirty="0">
              <a:solidFill>
                <a:schemeClr val="bg1"/>
              </a:solidFill>
              <a:effectLst>
                <a:glow rad="63500">
                  <a:schemeClr val="bg1">
                    <a:alpha val="44000"/>
                  </a:schemeClr>
                </a:glow>
                <a:innerShdw blurRad="114300">
                  <a:schemeClr val="bg1"/>
                </a:innerShdw>
              </a:effectLst>
              <a:latin typeface="NEON GLOW-Light" panose="02000500000000000000" pitchFamily="2" charset="0"/>
            </a:endParaRPr>
          </a:p>
        </p:txBody>
      </p:sp>
      <p:sp>
        <p:nvSpPr>
          <p:cNvPr id="11" name="TextBox 10">
            <a:extLst>
              <a:ext uri="{FF2B5EF4-FFF2-40B4-BE49-F238E27FC236}">
                <a16:creationId xmlns:a16="http://schemas.microsoft.com/office/drawing/2014/main" id="{3E3900CC-2582-F889-C36C-787049A8D671}"/>
              </a:ext>
            </a:extLst>
          </p:cNvPr>
          <p:cNvSpPr txBox="1"/>
          <p:nvPr/>
        </p:nvSpPr>
        <p:spPr>
          <a:xfrm>
            <a:off x="7326353" y="2600240"/>
            <a:ext cx="667979" cy="1862048"/>
          </a:xfrm>
          <a:prstGeom prst="rect">
            <a:avLst/>
          </a:prstGeom>
          <a:noFill/>
          <a:ln>
            <a:noFill/>
          </a:ln>
        </p:spPr>
        <p:txBody>
          <a:bodyPr wrap="square" rtlCol="0">
            <a:spAutoFit/>
          </a:bodyPr>
          <a:lstStyle/>
          <a:p>
            <a:r>
              <a:rPr lang="en-US" sz="11500" dirty="0">
                <a:solidFill>
                  <a:schemeClr val="bg1"/>
                </a:solidFill>
                <a:effectLst>
                  <a:glow rad="63500">
                    <a:schemeClr val="bg1">
                      <a:alpha val="44000"/>
                    </a:schemeClr>
                  </a:glow>
                  <a:innerShdw blurRad="114300">
                    <a:schemeClr val="bg1"/>
                  </a:innerShdw>
                </a:effectLst>
                <a:latin typeface="NEON GLOW-Light" panose="02000500000000000000" pitchFamily="2" charset="0"/>
              </a:rPr>
              <a:t>L</a:t>
            </a:r>
            <a:endParaRPr lang="es-BO" sz="11500" dirty="0">
              <a:solidFill>
                <a:schemeClr val="bg1"/>
              </a:solidFill>
              <a:effectLst>
                <a:glow rad="63500">
                  <a:schemeClr val="bg1">
                    <a:alpha val="44000"/>
                  </a:schemeClr>
                </a:glow>
                <a:innerShdw blurRad="114300">
                  <a:schemeClr val="bg1"/>
                </a:innerShdw>
              </a:effectLst>
              <a:latin typeface="NEON GLOW-Light" panose="02000500000000000000" pitchFamily="2" charset="0"/>
            </a:endParaRPr>
          </a:p>
        </p:txBody>
      </p:sp>
      <p:sp>
        <p:nvSpPr>
          <p:cNvPr id="12" name="TextBox 11">
            <a:extLst>
              <a:ext uri="{FF2B5EF4-FFF2-40B4-BE49-F238E27FC236}">
                <a16:creationId xmlns:a16="http://schemas.microsoft.com/office/drawing/2014/main" id="{E7E60577-D9D7-F100-0768-C662082E686F}"/>
              </a:ext>
            </a:extLst>
          </p:cNvPr>
          <p:cNvSpPr txBox="1"/>
          <p:nvPr/>
        </p:nvSpPr>
        <p:spPr>
          <a:xfrm>
            <a:off x="8578521" y="2600240"/>
            <a:ext cx="1452561" cy="1862048"/>
          </a:xfrm>
          <a:prstGeom prst="rect">
            <a:avLst/>
          </a:prstGeom>
          <a:noFill/>
        </p:spPr>
        <p:txBody>
          <a:bodyPr wrap="square" rtlCol="0">
            <a:spAutoFit/>
          </a:bodyPr>
          <a:lstStyle/>
          <a:p>
            <a:r>
              <a:rPr lang="en-US" sz="11500" dirty="0">
                <a:solidFill>
                  <a:schemeClr val="bg1"/>
                </a:solidFill>
                <a:effectLst>
                  <a:glow rad="63500">
                    <a:schemeClr val="bg1">
                      <a:alpha val="44000"/>
                    </a:schemeClr>
                  </a:glow>
                  <a:innerShdw blurRad="114300">
                    <a:schemeClr val="bg1"/>
                  </a:innerShdw>
                </a:effectLst>
                <a:latin typeface="NEON GLOW-Light" panose="02000500000000000000" pitchFamily="2" charset="0"/>
              </a:rPr>
              <a:t>E</a:t>
            </a:r>
            <a:endParaRPr lang="es-BO" sz="11500" dirty="0">
              <a:solidFill>
                <a:schemeClr val="bg1"/>
              </a:solidFill>
              <a:effectLst>
                <a:glow rad="63500">
                  <a:schemeClr val="bg1">
                    <a:alpha val="44000"/>
                  </a:schemeClr>
                </a:glow>
                <a:innerShdw blurRad="114300">
                  <a:schemeClr val="bg1"/>
                </a:innerShdw>
              </a:effectLst>
              <a:latin typeface="NEON GLOW-Light" panose="02000500000000000000" pitchFamily="2" charset="0"/>
            </a:endParaRPr>
          </a:p>
        </p:txBody>
      </p:sp>
      <p:sp>
        <p:nvSpPr>
          <p:cNvPr id="16" name="Rectangle 15">
            <a:extLst>
              <a:ext uri="{FF2B5EF4-FFF2-40B4-BE49-F238E27FC236}">
                <a16:creationId xmlns:a16="http://schemas.microsoft.com/office/drawing/2014/main" id="{D329F9AC-9C47-06FC-79B5-0FA0C4EAEC08}"/>
              </a:ext>
            </a:extLst>
          </p:cNvPr>
          <p:cNvSpPr/>
          <p:nvPr/>
        </p:nvSpPr>
        <p:spPr>
          <a:xfrm>
            <a:off x="8413750" y="5554974"/>
            <a:ext cx="1917700" cy="774700"/>
          </a:xfrm>
          <a:prstGeom prst="rect">
            <a:avLst/>
          </a:prstGeom>
          <a:solidFill>
            <a:schemeClr val="bg2">
              <a:lumMod val="90000"/>
              <a:alpha val="3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iPhone 13 Pro</a:t>
            </a:r>
            <a:endParaRPr lang="es-BO" dirty="0"/>
          </a:p>
        </p:txBody>
      </p:sp>
      <p:pic>
        <p:nvPicPr>
          <p:cNvPr id="15" name="Picture 14">
            <a:extLst>
              <a:ext uri="{FF2B5EF4-FFF2-40B4-BE49-F238E27FC236}">
                <a16:creationId xmlns:a16="http://schemas.microsoft.com/office/drawing/2014/main" id="{5D1F3F7B-E507-65F4-AF0A-286BC302F2CD}"/>
              </a:ext>
            </a:extLst>
          </p:cNvPr>
          <p:cNvPicPr>
            <a:picLocks noChangeAspect="1"/>
          </p:cNvPicPr>
          <p:nvPr/>
        </p:nvPicPr>
        <p:blipFill>
          <a:blip r:embed="rId5"/>
          <a:stretch>
            <a:fillRect/>
          </a:stretch>
        </p:blipFill>
        <p:spPr>
          <a:xfrm>
            <a:off x="8719165" y="4439425"/>
            <a:ext cx="5620999" cy="5578323"/>
          </a:xfrm>
          <a:prstGeom prst="rect">
            <a:avLst/>
          </a:prstGeom>
        </p:spPr>
      </p:pic>
    </p:spTree>
    <p:extLst>
      <p:ext uri="{BB962C8B-B14F-4D97-AF65-F5344CB8AC3E}">
        <p14:creationId xmlns:p14="http://schemas.microsoft.com/office/powerpoint/2010/main" val="53954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85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10850"/>
                            </p:stCondLst>
                            <p:childTnLst>
                              <p:par>
                                <p:cTn id="8" presetID="2" presetClass="entr" presetSubtype="8" fill="hold" nodeType="afterEffect">
                                  <p:stCondLst>
                                    <p:cond delay="5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250" fill="hold"/>
                                        <p:tgtEl>
                                          <p:spTgt spid="14"/>
                                        </p:tgtEl>
                                        <p:attrNameLst>
                                          <p:attrName>ppt_x</p:attrName>
                                        </p:attrNameLst>
                                      </p:cBhvr>
                                      <p:tavLst>
                                        <p:tav tm="0">
                                          <p:val>
                                            <p:strVal val="0-#ppt_w/2"/>
                                          </p:val>
                                        </p:tav>
                                        <p:tav tm="100000">
                                          <p:val>
                                            <p:strVal val="#ppt_x"/>
                                          </p:val>
                                        </p:tav>
                                      </p:tavLst>
                                    </p:anim>
                                    <p:anim calcmode="lin" valueType="num">
                                      <p:cBhvr additive="base">
                                        <p:cTn id="11" dur="250" fill="hold"/>
                                        <p:tgtEl>
                                          <p:spTgt spid="14"/>
                                        </p:tgtEl>
                                        <p:attrNameLst>
                                          <p:attrName>ppt_y</p:attrName>
                                        </p:attrNameLst>
                                      </p:cBhvr>
                                      <p:tavLst>
                                        <p:tav tm="0">
                                          <p:val>
                                            <p:strVal val="#ppt_y"/>
                                          </p:val>
                                        </p:tav>
                                        <p:tav tm="100000">
                                          <p:val>
                                            <p:strVal val="#ppt_y"/>
                                          </p:val>
                                        </p:tav>
                                      </p:tavLst>
                                    </p:anim>
                                  </p:childTnLst>
                                </p:cTn>
                              </p:par>
                            </p:childTnLst>
                          </p:cTn>
                        </p:par>
                        <p:par>
                          <p:cTn id="12" fill="hold">
                            <p:stCondLst>
                              <p:cond delay="11600"/>
                            </p:stCondLst>
                            <p:childTnLst>
                              <p:par>
                                <p:cTn id="13" presetID="10" presetClass="entr" presetSubtype="0" fill="hold" grpId="0" nodeType="afterEffect">
                                  <p:stCondLst>
                                    <p:cond delay="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
                                        <p:tgtEl>
                                          <p:spTgt spid="8"/>
                                        </p:tgtEl>
                                      </p:cBhvr>
                                    </p:animEffect>
                                  </p:childTnLst>
                                </p:cTn>
                              </p:par>
                            </p:childTnLst>
                          </p:cTn>
                        </p:par>
                        <p:par>
                          <p:cTn id="16" fill="hold">
                            <p:stCondLst>
                              <p:cond delay="1175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
                                        <p:tgtEl>
                                          <p:spTgt spid="9"/>
                                        </p:tgtEl>
                                      </p:cBhvr>
                                    </p:animEffect>
                                  </p:childTnLst>
                                </p:cTn>
                              </p:par>
                            </p:childTnLst>
                          </p:cTn>
                        </p:par>
                        <p:par>
                          <p:cTn id="20" fill="hold">
                            <p:stCondLst>
                              <p:cond delay="1185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
                                        <p:tgtEl>
                                          <p:spTgt spid="11"/>
                                        </p:tgtEl>
                                      </p:cBhvr>
                                    </p:animEffect>
                                  </p:childTnLst>
                                </p:cTn>
                              </p:par>
                            </p:childTnLst>
                          </p:cTn>
                        </p:par>
                        <p:par>
                          <p:cTn id="24" fill="hold">
                            <p:stCondLst>
                              <p:cond delay="11950"/>
                            </p:stCondLst>
                            <p:childTnLst>
                              <p:par>
                                <p:cTn id="25" presetID="10" presetClass="entr" presetSubtype="0" fill="hold" grpId="1"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
                                        <p:tgtEl>
                                          <p:spTgt spid="9"/>
                                        </p:tgtEl>
                                      </p:cBhvr>
                                    </p:animEffect>
                                  </p:childTnLst>
                                </p:cTn>
                              </p:par>
                            </p:childTnLst>
                          </p:cTn>
                        </p:par>
                        <p:par>
                          <p:cTn id="28" fill="hold">
                            <p:stCondLst>
                              <p:cond delay="1205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childTnLst>
                                </p:cTn>
                              </p:par>
                            </p:childTnLst>
                          </p:cTn>
                        </p:par>
                        <p:par>
                          <p:cTn id="32" fill="hold">
                            <p:stCondLst>
                              <p:cond delay="12300"/>
                            </p:stCondLst>
                            <p:childTnLst>
                              <p:par>
                                <p:cTn id="33" presetID="10" presetClass="entr" presetSubtype="0" fill="hold" grpId="1"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
                                        <p:tgtEl>
                                          <p:spTgt spid="11"/>
                                        </p:tgtEl>
                                      </p:cBhvr>
                                    </p:animEffect>
                                  </p:childTnLst>
                                </p:cTn>
                              </p:par>
                            </p:childTnLst>
                          </p:cTn>
                        </p:par>
                        <p:par>
                          <p:cTn id="36" fill="hold">
                            <p:stCondLst>
                              <p:cond delay="124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
                                        <p:tgtEl>
                                          <p:spTgt spid="12"/>
                                        </p:tgtEl>
                                      </p:cBhvr>
                                    </p:animEffect>
                                  </p:childTnLst>
                                </p:cTn>
                              </p:par>
                            </p:childTnLst>
                          </p:cTn>
                        </p:par>
                        <p:par>
                          <p:cTn id="40" fill="hold">
                            <p:stCondLst>
                              <p:cond delay="12500"/>
                            </p:stCondLst>
                            <p:childTnLst>
                              <p:par>
                                <p:cTn id="41" presetID="10" presetClass="entr" presetSubtype="0" fill="hold" grpId="1"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200"/>
                                        <p:tgtEl>
                                          <p:spTgt spid="8"/>
                                        </p:tgtEl>
                                      </p:cBhvr>
                                    </p:animEffect>
                                  </p:childTnLst>
                                </p:cTn>
                              </p:par>
                            </p:childTnLst>
                          </p:cTn>
                        </p:par>
                        <p:par>
                          <p:cTn id="44" fill="hold">
                            <p:stCondLst>
                              <p:cond delay="12700"/>
                            </p:stCondLst>
                            <p:childTnLst>
                              <p:par>
                                <p:cTn id="45" presetID="10" presetClass="entr" presetSubtype="0" fill="hold" grpId="2"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00"/>
                                        <p:tgtEl>
                                          <p:spTgt spid="9"/>
                                        </p:tgtEl>
                                      </p:cBhvr>
                                    </p:animEffect>
                                  </p:childTnLst>
                                </p:cTn>
                              </p:par>
                            </p:childTnLst>
                          </p:cTn>
                        </p:par>
                        <p:par>
                          <p:cTn id="48" fill="hold">
                            <p:stCondLst>
                              <p:cond delay="12900"/>
                            </p:stCondLst>
                            <p:childTnLst>
                              <p:par>
                                <p:cTn id="49" presetID="10" presetClass="entr" presetSubtype="0" fill="hold" grpId="2"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200"/>
                                        <p:tgtEl>
                                          <p:spTgt spid="11"/>
                                        </p:tgtEl>
                                      </p:cBhvr>
                                    </p:animEffect>
                                  </p:childTnLst>
                                </p:cTn>
                              </p:par>
                            </p:childTnLst>
                          </p:cTn>
                        </p:par>
                        <p:par>
                          <p:cTn id="52" fill="hold">
                            <p:stCondLst>
                              <p:cond delay="13100"/>
                            </p:stCondLst>
                            <p:childTnLst>
                              <p:par>
                                <p:cTn id="53" presetID="10" presetClass="entr" presetSubtype="0" fill="hold" grpId="1"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200"/>
                                        <p:tgtEl>
                                          <p:spTgt spid="12"/>
                                        </p:tgtEl>
                                      </p:cBhvr>
                                    </p:animEffect>
                                  </p:childTnLst>
                                </p:cTn>
                              </p:par>
                            </p:childTnLst>
                          </p:cTn>
                        </p:par>
                        <p:par>
                          <p:cTn id="56" fill="hold">
                            <p:stCondLst>
                              <p:cond delay="13300"/>
                            </p:stCondLst>
                            <p:childTnLst>
                              <p:par>
                                <p:cTn id="57" presetID="2" presetClass="entr" presetSubtype="4" fill="hold" nodeType="afterEffect">
                                  <p:stCondLst>
                                    <p:cond delay="100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par>
                          <p:cTn id="61" fill="hold">
                            <p:stCondLst>
                              <p:cond delay="14800"/>
                            </p:stCondLst>
                            <p:childTnLst>
                              <p:par>
                                <p:cTn id="62" presetID="2" presetClass="entr" presetSubtype="2" fill="hold" grpId="0" nodeType="afterEffect">
                                  <p:stCondLst>
                                    <p:cond delay="25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1+#ppt_w/2"/>
                                          </p:val>
                                        </p:tav>
                                        <p:tav tm="100000">
                                          <p:val>
                                            <p:strVal val="#ppt_x"/>
                                          </p:val>
                                        </p:tav>
                                      </p:tavLst>
                                    </p:anim>
                                    <p:anim calcmode="lin" valueType="num">
                                      <p:cBhvr additive="base">
                                        <p:cTn id="65"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9" grpId="2"/>
      <p:bldP spid="10" grpId="0"/>
      <p:bldP spid="11" grpId="0"/>
      <p:bldP spid="11" grpId="1"/>
      <p:bldP spid="11" grpId="2"/>
      <p:bldP spid="12" grpId="0"/>
      <p:bldP spid="12" grpId="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2" name="Picture Placeholder 31" descr="Graphical user interface&#10;&#10;Description automatically generated with low confidence">
            <a:extLst>
              <a:ext uri="{FF2B5EF4-FFF2-40B4-BE49-F238E27FC236}">
                <a16:creationId xmlns:a16="http://schemas.microsoft.com/office/drawing/2014/main" id="{09FD370E-983D-7498-7F93-C5EA27E24A13}"/>
              </a:ext>
            </a:extLst>
          </p:cNvPr>
          <p:cNvPicPr>
            <a:picLocks noChangeAspect="1"/>
          </p:cNvPicPr>
          <p:nvPr/>
        </p:nvPicPr>
        <p:blipFill rotWithShape="1">
          <a:blip r:embed="rId2">
            <a:extLst>
              <a:ext uri="{28A0092B-C50C-407E-A947-70E740481C1C}">
                <a14:useLocalDpi xmlns:a14="http://schemas.microsoft.com/office/drawing/2010/main" val="0"/>
              </a:ext>
            </a:extLst>
          </a:blip>
          <a:srcRect t="41781" b="22217"/>
          <a:stretch/>
        </p:blipFill>
        <p:spPr>
          <a:xfrm>
            <a:off x="3691745" y="4340521"/>
            <a:ext cx="10304313" cy="2517479"/>
          </a:xfrm>
          <a:prstGeom prst="rect">
            <a:avLst/>
          </a:prstGeom>
        </p:spPr>
      </p:pic>
      <p:sp>
        <p:nvSpPr>
          <p:cNvPr id="3" name="TextBox 2">
            <a:extLst>
              <a:ext uri="{FF2B5EF4-FFF2-40B4-BE49-F238E27FC236}">
                <a16:creationId xmlns:a16="http://schemas.microsoft.com/office/drawing/2014/main" id="{CB5BC078-A3B0-5614-67AA-43FB77304ECB}"/>
              </a:ext>
            </a:extLst>
          </p:cNvPr>
          <p:cNvSpPr txBox="1"/>
          <p:nvPr/>
        </p:nvSpPr>
        <p:spPr>
          <a:xfrm>
            <a:off x="20096" y="217750"/>
            <a:ext cx="8898869"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mj-lt"/>
              </a:rPr>
              <a:t>The need to belong is satisfied by a process of membership, an activity, or symbols of belonging. The need for esteem corresponds to prestige, success, recognition, and social rank. </a:t>
            </a:r>
            <a:endParaRPr lang="sr-Latn-ME" dirty="0">
              <a:solidFill>
                <a:schemeClr val="bg1"/>
              </a:solidFill>
              <a:latin typeface="+mj-lt"/>
            </a:endParaRPr>
          </a:p>
        </p:txBody>
      </p:sp>
      <p:sp>
        <p:nvSpPr>
          <p:cNvPr id="5" name="TextBox 4">
            <a:extLst>
              <a:ext uri="{FF2B5EF4-FFF2-40B4-BE49-F238E27FC236}">
                <a16:creationId xmlns:a16="http://schemas.microsoft.com/office/drawing/2014/main" id="{7F0DA15F-37E6-22BD-C513-881F620F5229}"/>
              </a:ext>
            </a:extLst>
          </p:cNvPr>
          <p:cNvSpPr txBox="1"/>
          <p:nvPr/>
        </p:nvSpPr>
        <p:spPr>
          <a:xfrm>
            <a:off x="3786874" y="1849358"/>
            <a:ext cx="10112943" cy="369332"/>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mj-lt"/>
              </a:rPr>
              <a:t>Apple has targeted these needs first and foremost, making it the market leader today.</a:t>
            </a:r>
            <a:endParaRPr lang="en-US" dirty="0">
              <a:latin typeface="+mj-lt"/>
            </a:endParaRPr>
          </a:p>
        </p:txBody>
      </p:sp>
      <p:sp>
        <p:nvSpPr>
          <p:cNvPr id="6" name="TextBox 5">
            <a:extLst>
              <a:ext uri="{FF2B5EF4-FFF2-40B4-BE49-F238E27FC236}">
                <a16:creationId xmlns:a16="http://schemas.microsoft.com/office/drawing/2014/main" id="{7DF03005-30BF-F2A0-1FA8-292730C76AE1}"/>
              </a:ext>
            </a:extLst>
          </p:cNvPr>
          <p:cNvSpPr txBox="1"/>
          <p:nvPr/>
        </p:nvSpPr>
        <p:spPr>
          <a:xfrm>
            <a:off x="0" y="3076804"/>
            <a:ext cx="11685070"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mj-lt"/>
              </a:rPr>
              <a:t>Apple has chosen to have a short product range each year, which is an advantage for consumers. </a:t>
            </a:r>
            <a:endParaRPr lang="en-US" dirty="0">
              <a:latin typeface="+mj-lt"/>
            </a:endParaRPr>
          </a:p>
          <a:p>
            <a:pPr algn="just"/>
            <a:r>
              <a:rPr lang="en-US" dirty="0">
                <a:solidFill>
                  <a:schemeClr val="bg1"/>
                </a:solidFill>
                <a:latin typeface="+mj-lt"/>
              </a:rPr>
              <a:t>It positions itself at the top end of the market</a:t>
            </a:r>
            <a:r>
              <a:rPr lang="sr-Latn-ME" dirty="0">
                <a:solidFill>
                  <a:schemeClr val="bg1"/>
                </a:solidFill>
                <a:latin typeface="+mj-lt"/>
              </a:rPr>
              <a:t> with </a:t>
            </a:r>
            <a:r>
              <a:rPr lang="en-US" dirty="0">
                <a:solidFill>
                  <a:schemeClr val="bg1"/>
                </a:solidFill>
                <a:latin typeface="+mj-lt"/>
              </a:rPr>
              <a:t>its</a:t>
            </a:r>
            <a:r>
              <a:rPr lang="sr-Latn-ME" dirty="0">
                <a:solidFill>
                  <a:schemeClr val="bg1"/>
                </a:solidFill>
                <a:latin typeface="+mj-lt"/>
              </a:rPr>
              <a:t> range of </a:t>
            </a:r>
            <a:r>
              <a:rPr lang="en-US" dirty="0">
                <a:solidFill>
                  <a:schemeClr val="bg1"/>
                </a:solidFill>
                <a:latin typeface="+mj-lt"/>
              </a:rPr>
              <a:t>products.</a:t>
            </a:r>
          </a:p>
          <a:p>
            <a:pPr algn="just"/>
            <a:endParaRPr lang="en-US" dirty="0">
              <a:latin typeface="+mj-lt"/>
            </a:endParaRPr>
          </a:p>
        </p:txBody>
      </p:sp>
      <p:cxnSp>
        <p:nvCxnSpPr>
          <p:cNvPr id="7" name="Straight Connector 6">
            <a:extLst>
              <a:ext uri="{FF2B5EF4-FFF2-40B4-BE49-F238E27FC236}">
                <a16:creationId xmlns:a16="http://schemas.microsoft.com/office/drawing/2014/main" id="{6516296B-C1FC-EEA0-4A4A-9025A119D523}"/>
              </a:ext>
            </a:extLst>
          </p:cNvPr>
          <p:cNvCxnSpPr>
            <a:cxnSpLocks/>
          </p:cNvCxnSpPr>
          <p:nvPr/>
        </p:nvCxnSpPr>
        <p:spPr>
          <a:xfrm flipV="1">
            <a:off x="-159657" y="1142189"/>
            <a:ext cx="5619266" cy="2237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DDDB51-E9A6-DCB4-E954-D4F7C3312831}"/>
              </a:ext>
            </a:extLst>
          </p:cNvPr>
          <p:cNvCxnSpPr>
            <a:cxnSpLocks/>
          </p:cNvCxnSpPr>
          <p:nvPr/>
        </p:nvCxnSpPr>
        <p:spPr>
          <a:xfrm>
            <a:off x="3962400" y="2381617"/>
            <a:ext cx="820950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DE19270-3315-D4F1-3390-0768A57C8C48}"/>
              </a:ext>
            </a:extLst>
          </p:cNvPr>
          <p:cNvCxnSpPr>
            <a:cxnSpLocks/>
          </p:cNvCxnSpPr>
          <p:nvPr/>
        </p:nvCxnSpPr>
        <p:spPr>
          <a:xfrm>
            <a:off x="0" y="3899994"/>
            <a:ext cx="545960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56E027B-2A41-6503-C928-B4762C251887}"/>
              </a:ext>
            </a:extLst>
          </p:cNvPr>
          <p:cNvSpPr txBox="1"/>
          <p:nvPr/>
        </p:nvSpPr>
        <p:spPr>
          <a:xfrm>
            <a:off x="20096" y="5711404"/>
            <a:ext cx="3118339" cy="1146596"/>
          </a:xfrm>
          <a:prstGeom prst="rect">
            <a:avLst/>
          </a:prstGeom>
          <a:noFill/>
          <a:ln>
            <a:solidFill>
              <a:schemeClr val="bg1"/>
            </a:solidFill>
          </a:ln>
        </p:spPr>
        <p:txBody>
          <a:bodyPr wrap="square" rtlCol="0">
            <a:spAutoFit/>
          </a:bodyPr>
          <a:lstStyle/>
          <a:p>
            <a:pPr algn="ctr">
              <a:lnSpc>
                <a:spcPct val="130000"/>
              </a:lnSpc>
            </a:pPr>
            <a:r>
              <a:rPr lang="en-US" sz="28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Connection With Clients (2)</a:t>
            </a:r>
            <a:endParaRPr lang="en-IN" sz="28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pic>
        <p:nvPicPr>
          <p:cNvPr id="13" name="Graphic 12" descr="Apple outline">
            <a:extLst>
              <a:ext uri="{FF2B5EF4-FFF2-40B4-BE49-F238E27FC236}">
                <a16:creationId xmlns:a16="http://schemas.microsoft.com/office/drawing/2014/main" id="{E7131F03-93BF-EE66-048C-EC980585CD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9150" y="6187954"/>
            <a:ext cx="678426" cy="678426"/>
          </a:xfrm>
          <a:prstGeom prst="rect">
            <a:avLst/>
          </a:prstGeom>
        </p:spPr>
      </p:pic>
      <p:sp>
        <p:nvSpPr>
          <p:cNvPr id="14" name="TextBox 13">
            <a:extLst>
              <a:ext uri="{FF2B5EF4-FFF2-40B4-BE49-F238E27FC236}">
                <a16:creationId xmlns:a16="http://schemas.microsoft.com/office/drawing/2014/main" id="{3DBDACCA-DF3B-D81E-60C1-B87EFA67548C}"/>
              </a:ext>
            </a:extLst>
          </p:cNvPr>
          <p:cNvSpPr txBox="1"/>
          <p:nvPr/>
        </p:nvSpPr>
        <p:spPr>
          <a:xfrm>
            <a:off x="11814180" y="6362962"/>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7</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Tree>
    <p:extLst>
      <p:ext uri="{BB962C8B-B14F-4D97-AF65-F5344CB8AC3E}">
        <p14:creationId xmlns:p14="http://schemas.microsoft.com/office/powerpoint/2010/main" val="389251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2" name="TextBox 8">
            <a:extLst>
              <a:ext uri="{FF2B5EF4-FFF2-40B4-BE49-F238E27FC236}">
                <a16:creationId xmlns:a16="http://schemas.microsoft.com/office/drawing/2014/main" id="{E16249DD-41CC-43F4-AE35-EF73810CC98E}"/>
              </a:ext>
            </a:extLst>
          </p:cNvPr>
          <p:cNvSpPr txBox="1"/>
          <p:nvPr/>
        </p:nvSpPr>
        <p:spPr>
          <a:xfrm>
            <a:off x="-9117" y="818737"/>
            <a:ext cx="12210234" cy="8125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sz="1200" dirty="0">
                <a:solidFill>
                  <a:schemeClr val="bg1"/>
                </a:solidFill>
                <a:latin typeface="+mj-lt"/>
              </a:rPr>
              <a:t>Apple is a premium and cutting-edge brand that has established a reputation for providing high-quality, user-friendly, and innovative goods and services. Their pricing approach mirrors this posture, with Apple goods often costing more than competitors’. They also make sure to have a reduced stock to encourage the consumer to wait and desire. Apple is one of the leaders in the market of smartphones, with Samsung as their main competitor. Samsung's Galaxy series competes directly with Apple's iPhone lineup, providing a wide selection of smartphones powered by Android.</a:t>
            </a:r>
            <a:endParaRPr lang="en-IN" sz="1200" dirty="0">
              <a:solidFill>
                <a:schemeClr val="bg1"/>
              </a:solidFill>
              <a:latin typeface="+mj-lt"/>
              <a:ea typeface="Inter V Light" panose="02000503000000020004" pitchFamily="2" charset="0"/>
              <a:cs typeface="Inter V Light" panose="02000503000000020004" pitchFamily="2" charset="0"/>
            </a:endParaRPr>
          </a:p>
        </p:txBody>
      </p:sp>
      <p:sp>
        <p:nvSpPr>
          <p:cNvPr id="9" name="TextBox 9">
            <a:extLst>
              <a:ext uri="{FF2B5EF4-FFF2-40B4-BE49-F238E27FC236}">
                <a16:creationId xmlns:a16="http://schemas.microsoft.com/office/drawing/2014/main" id="{B9BD88D5-1EA6-42D0-A85C-02B614DF815D}"/>
              </a:ext>
            </a:extLst>
          </p:cNvPr>
          <p:cNvSpPr txBox="1"/>
          <p:nvPr/>
        </p:nvSpPr>
        <p:spPr>
          <a:xfrm>
            <a:off x="85291" y="98025"/>
            <a:ext cx="8392883" cy="72763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Apple in Technology Market</a:t>
            </a:r>
            <a:endParaRPr lang="en-IN"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graphicFrame>
        <p:nvGraphicFramePr>
          <p:cNvPr id="10" name="Chart 9">
            <a:extLst>
              <a:ext uri="{FF2B5EF4-FFF2-40B4-BE49-F238E27FC236}">
                <a16:creationId xmlns:a16="http://schemas.microsoft.com/office/drawing/2014/main" id="{15A44EA5-620C-C5D8-952D-0FCE2BF6B2CA}"/>
              </a:ext>
            </a:extLst>
          </p:cNvPr>
          <p:cNvGraphicFramePr/>
          <p:nvPr/>
        </p:nvGraphicFramePr>
        <p:xfrm>
          <a:off x="1721225" y="1341307"/>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6" name="Graphic 5" descr="Apple outline">
            <a:extLst>
              <a:ext uri="{FF2B5EF4-FFF2-40B4-BE49-F238E27FC236}">
                <a16:creationId xmlns:a16="http://schemas.microsoft.com/office/drawing/2014/main" id="{32E605C5-1179-0D5C-CDD1-A6C9CA5426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13574" y="6179574"/>
            <a:ext cx="678426" cy="678426"/>
          </a:xfrm>
          <a:prstGeom prst="rect">
            <a:avLst/>
          </a:prstGeom>
        </p:spPr>
      </p:pic>
      <p:sp>
        <p:nvSpPr>
          <p:cNvPr id="7" name="TextBox 6">
            <a:extLst>
              <a:ext uri="{FF2B5EF4-FFF2-40B4-BE49-F238E27FC236}">
                <a16:creationId xmlns:a16="http://schemas.microsoft.com/office/drawing/2014/main" id="{686E6315-B0A0-0029-81DB-D1AC4D315EAA}"/>
              </a:ext>
            </a:extLst>
          </p:cNvPr>
          <p:cNvSpPr txBox="1"/>
          <p:nvPr/>
        </p:nvSpPr>
        <p:spPr>
          <a:xfrm>
            <a:off x="11730815" y="6333458"/>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8</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Tree>
    <p:extLst>
      <p:ext uri="{BB962C8B-B14F-4D97-AF65-F5344CB8AC3E}">
        <p14:creationId xmlns:p14="http://schemas.microsoft.com/office/powerpoint/2010/main" val="329040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2" name="Picture 1" descr="iPhone X Is Here — Is This as Good as It Gets For Apple?">
            <a:extLst>
              <a:ext uri="{FF2B5EF4-FFF2-40B4-BE49-F238E27FC236}">
                <a16:creationId xmlns:a16="http://schemas.microsoft.com/office/drawing/2014/main" id="{D9C95282-781B-1FCA-4844-152491C91E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338"/>
          <a:stretch/>
        </p:blipFill>
        <p:spPr bwMode="auto">
          <a:xfrm>
            <a:off x="0" y="3072353"/>
            <a:ext cx="12192000" cy="35681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Phone X Is Here — Is This as Good as It Gets For Apple?">
            <a:extLst>
              <a:ext uri="{FF2B5EF4-FFF2-40B4-BE49-F238E27FC236}">
                <a16:creationId xmlns:a16="http://schemas.microsoft.com/office/drawing/2014/main" id="{81282251-1AA4-4CB9-BE4A-359BF8648926}"/>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7649" b="29051" l="43703" r="55087">
                        <a14:foregroundMark x1="48880" y1="11998" x2="48880" y2="11998"/>
                        <a14:foregroundMark x1="49000" y1="13137" x2="49000" y2="13137"/>
                        <a14:foregroundMark x1="48080" y1="13557" x2="48080" y2="13557"/>
                        <a14:foregroundMark x1="50000" y1="10798" x2="50000" y2="10798"/>
                        <a14:foregroundMark x1="48120" y1="13617" x2="50000" y2="10678"/>
                        <a14:foregroundMark x1="49000" y1="12238" x2="49600" y2="12238"/>
                        <a14:foregroundMark x1="49080" y1="12897" x2="49880" y2="11518"/>
                        <a14:foregroundMark x1="50960" y1="16797" x2="51760" y2="14697"/>
                        <a14:foregroundMark x1="46000" y1="24655" x2="48880" y2="24295"/>
                        <a14:backgroundMark x1="46920" y1="9298" x2="46920" y2="9298"/>
                        <a14:backgroundMark x1="48240" y1="11218" x2="50680" y2="7918"/>
                      </a14:backgroundRemoval>
                    </a14:imgEffect>
                  </a14:imgLayer>
                </a14:imgProps>
              </a:ext>
              <a:ext uri="{28A0092B-C50C-407E-A947-70E740481C1C}">
                <a14:useLocalDpi xmlns:a14="http://schemas.microsoft.com/office/drawing/2010/main" val="0"/>
              </a:ext>
            </a:extLst>
          </a:blip>
          <a:srcRect l="42280" t="4974" r="43490" b="68274"/>
          <a:stretch/>
        </p:blipFill>
        <p:spPr bwMode="auto">
          <a:xfrm>
            <a:off x="5476240" y="2950433"/>
            <a:ext cx="1036320" cy="12991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1262DB-08F3-2ACE-B082-5CE38286F6DB}"/>
              </a:ext>
            </a:extLst>
          </p:cNvPr>
          <p:cNvSpPr txBox="1"/>
          <p:nvPr/>
        </p:nvSpPr>
        <p:spPr>
          <a:xfrm>
            <a:off x="868680" y="1354253"/>
            <a:ext cx="1045464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latin typeface="+mj-lt"/>
              </a:rPr>
              <a:t>Apple's iPhone marketing approach emphasizes its distinct capabilities and features, providing a smooth and intuitive user experience, and orchestrating events to generate hype, media coverage, and customer anticipation.</a:t>
            </a:r>
          </a:p>
        </p:txBody>
      </p:sp>
      <p:sp>
        <p:nvSpPr>
          <p:cNvPr id="6" name="TextBox 5">
            <a:extLst>
              <a:ext uri="{FF2B5EF4-FFF2-40B4-BE49-F238E27FC236}">
                <a16:creationId xmlns:a16="http://schemas.microsoft.com/office/drawing/2014/main" id="{FDC9C096-A6FC-7256-78D3-58E9F122F0D9}"/>
              </a:ext>
            </a:extLst>
          </p:cNvPr>
          <p:cNvSpPr txBox="1"/>
          <p:nvPr/>
        </p:nvSpPr>
        <p:spPr>
          <a:xfrm>
            <a:off x="3667760" y="217500"/>
            <a:ext cx="552704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r-Latn-ME" sz="2800" dirty="0">
                <a:solidFill>
                  <a:schemeClr val="bg1"/>
                </a:solidFill>
                <a:latin typeface="+mj-lt"/>
              </a:rPr>
              <a:t>APPLE </a:t>
            </a:r>
            <a:r>
              <a:rPr lang="en-US" sz="2800" dirty="0">
                <a:solidFill>
                  <a:schemeClr val="bg1"/>
                </a:solidFill>
                <a:latin typeface="+mj-lt"/>
              </a:rPr>
              <a:t>MARKETING STRATEGIES</a:t>
            </a:r>
          </a:p>
        </p:txBody>
      </p:sp>
      <p:pic>
        <p:nvPicPr>
          <p:cNvPr id="7" name="Graphic 6" descr="Apple outline">
            <a:extLst>
              <a:ext uri="{FF2B5EF4-FFF2-40B4-BE49-F238E27FC236}">
                <a16:creationId xmlns:a16="http://schemas.microsoft.com/office/drawing/2014/main" id="{06B8E851-5724-04ED-7E37-2A9AEB8240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5181" y="0"/>
            <a:ext cx="678426" cy="678426"/>
          </a:xfrm>
          <a:prstGeom prst="rect">
            <a:avLst/>
          </a:prstGeom>
        </p:spPr>
      </p:pic>
      <p:sp>
        <p:nvSpPr>
          <p:cNvPr id="8" name="TextBox 7">
            <a:extLst>
              <a:ext uri="{FF2B5EF4-FFF2-40B4-BE49-F238E27FC236}">
                <a16:creationId xmlns:a16="http://schemas.microsoft.com/office/drawing/2014/main" id="{1E67ED46-BCD1-81B0-DCD7-DB1A44F6AA43}"/>
              </a:ext>
            </a:extLst>
          </p:cNvPr>
          <p:cNvSpPr txBox="1"/>
          <p:nvPr/>
        </p:nvSpPr>
        <p:spPr>
          <a:xfrm>
            <a:off x="11820211" y="155658"/>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9</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Tree>
    <p:extLst>
      <p:ext uri="{BB962C8B-B14F-4D97-AF65-F5344CB8AC3E}">
        <p14:creationId xmlns:p14="http://schemas.microsoft.com/office/powerpoint/2010/main" val="3495556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2" name="Picture Placeholder 89" descr="A picture containing outdoor, line&#10;&#10;Description automatically generated">
            <a:extLst>
              <a:ext uri="{FF2B5EF4-FFF2-40B4-BE49-F238E27FC236}">
                <a16:creationId xmlns:a16="http://schemas.microsoft.com/office/drawing/2014/main" id="{0B07ACE7-BB09-E09F-8229-051EBDA0312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 uri="{28A0092B-C50C-407E-A947-70E740481C1C}">
                <a14:useLocalDpi xmlns:a14="http://schemas.microsoft.com/office/drawing/2010/main" val="0"/>
              </a:ext>
            </a:extLst>
          </a:blip>
          <a:srcRect l="-7177" t="-23213" r="-7177" b="20536"/>
          <a:stretch/>
        </p:blipFill>
        <p:spPr>
          <a:xfrm>
            <a:off x="485588" y="1872171"/>
            <a:ext cx="11452578" cy="4985829"/>
          </a:xfrm>
          <a:custGeom>
            <a:avLst/>
            <a:gdLst>
              <a:gd name="connsiteX0" fmla="*/ 154220 w 2717037"/>
              <a:gd name="connsiteY0" fmla="*/ 0 h 1182850"/>
              <a:gd name="connsiteX1" fmla="*/ 2562817 w 2717037"/>
              <a:gd name="connsiteY1" fmla="*/ 0 h 1182850"/>
              <a:gd name="connsiteX2" fmla="*/ 2717037 w 2717037"/>
              <a:gd name="connsiteY2" fmla="*/ 154220 h 1182850"/>
              <a:gd name="connsiteX3" fmla="*/ 2717037 w 2717037"/>
              <a:gd name="connsiteY3" fmla="*/ 1028630 h 1182850"/>
              <a:gd name="connsiteX4" fmla="*/ 2562817 w 2717037"/>
              <a:gd name="connsiteY4" fmla="*/ 1182850 h 1182850"/>
              <a:gd name="connsiteX5" fmla="*/ 154220 w 2717037"/>
              <a:gd name="connsiteY5" fmla="*/ 1182850 h 1182850"/>
              <a:gd name="connsiteX6" fmla="*/ 0 w 2717037"/>
              <a:gd name="connsiteY6" fmla="*/ 1028630 h 1182850"/>
              <a:gd name="connsiteX7" fmla="*/ 0 w 2717037"/>
              <a:gd name="connsiteY7" fmla="*/ 154220 h 1182850"/>
              <a:gd name="connsiteX8" fmla="*/ 154220 w 2717037"/>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037" h="1182850">
                <a:moveTo>
                  <a:pt x="154220" y="0"/>
                </a:moveTo>
                <a:lnTo>
                  <a:pt x="2562817" y="0"/>
                </a:lnTo>
                <a:cubicBezTo>
                  <a:pt x="2647990" y="0"/>
                  <a:pt x="2717037" y="69047"/>
                  <a:pt x="2717037" y="154220"/>
                </a:cubicBezTo>
                <a:lnTo>
                  <a:pt x="2717037" y="1028630"/>
                </a:lnTo>
                <a:cubicBezTo>
                  <a:pt x="2717037" y="1113803"/>
                  <a:pt x="2647990" y="1182850"/>
                  <a:pt x="2562817" y="1182850"/>
                </a:cubicBezTo>
                <a:lnTo>
                  <a:pt x="154220" y="1182850"/>
                </a:lnTo>
                <a:cubicBezTo>
                  <a:pt x="69047" y="1182850"/>
                  <a:pt x="0" y="1113803"/>
                  <a:pt x="0" y="1028630"/>
                </a:cubicBezTo>
                <a:lnTo>
                  <a:pt x="0" y="154220"/>
                </a:lnTo>
                <a:cubicBezTo>
                  <a:pt x="0" y="69047"/>
                  <a:pt x="69047" y="0"/>
                  <a:pt x="154220" y="0"/>
                </a:cubicBezTo>
                <a:close/>
              </a:path>
            </a:pathLst>
          </a:custGeom>
        </p:spPr>
      </p:pic>
      <p:sp>
        <p:nvSpPr>
          <p:cNvPr id="3" name="Rectangle 2">
            <a:extLst>
              <a:ext uri="{FF2B5EF4-FFF2-40B4-BE49-F238E27FC236}">
                <a16:creationId xmlns:a16="http://schemas.microsoft.com/office/drawing/2014/main" id="{BD89BB6C-B6FF-62E5-C4C5-2CDA773E9D6E}"/>
              </a:ext>
            </a:extLst>
          </p:cNvPr>
          <p:cNvSpPr/>
          <p:nvPr/>
        </p:nvSpPr>
        <p:spPr>
          <a:xfrm>
            <a:off x="1117600" y="932656"/>
            <a:ext cx="10424160" cy="2585323"/>
          </a:xfrm>
          <a:prstGeom prst="rect">
            <a:avLst/>
          </a:prstGeom>
        </p:spPr>
        <p:txBody>
          <a:bodyPr wrap="square">
            <a:spAutoFit/>
          </a:bodyPr>
          <a:lstStyle/>
          <a:p>
            <a:pPr algn="ctr"/>
            <a:endParaRPr lang="sr-Latn-ME" dirty="0">
              <a:solidFill>
                <a:schemeClr val="bg1"/>
              </a:solidFill>
              <a:latin typeface="+mj-lt"/>
            </a:endParaRPr>
          </a:p>
          <a:p>
            <a:pPr marL="285750" indent="-285750" algn="ctr">
              <a:buFont typeface="Arial" panose="020B0604020202020204" pitchFamily="34" charset="0"/>
              <a:buChar char="•"/>
            </a:pPr>
            <a:r>
              <a:rPr lang="en-US" dirty="0">
                <a:solidFill>
                  <a:schemeClr val="bg1"/>
                </a:solidFill>
                <a:latin typeface="+mj-lt"/>
              </a:rPr>
              <a:t>Apple's iPhone 13 Pro exemplifies its commitment to continuous improvement, providing a comprehensive user experience and creating a sense of belonging and esteem among its consumers. It also defies the traditional stages of introduction, growth, maturity, and decline.</a:t>
            </a:r>
            <a:endParaRPr lang="sr-Latn-ME" dirty="0">
              <a:solidFill>
                <a:schemeClr val="bg1"/>
              </a:solidFill>
              <a:latin typeface="+mj-lt"/>
            </a:endParaRPr>
          </a:p>
          <a:p>
            <a:pPr algn="ctr"/>
            <a:endParaRPr lang="sr-Latn-ME" dirty="0">
              <a:solidFill>
                <a:schemeClr val="bg1"/>
              </a:solidFill>
              <a:latin typeface="+mj-lt"/>
            </a:endParaRPr>
          </a:p>
          <a:p>
            <a:pPr algn="ctr"/>
            <a:endParaRPr lang="sr-Latn-ME" dirty="0">
              <a:solidFill>
                <a:schemeClr val="bg1"/>
              </a:solidFill>
              <a:latin typeface="+mj-lt"/>
            </a:endParaRPr>
          </a:p>
          <a:p>
            <a:pPr marL="285750" indent="-285750" algn="ctr">
              <a:buFont typeface="Arial" panose="020B0604020202020204" pitchFamily="34" charset="0"/>
              <a:buChar char="•"/>
            </a:pPr>
            <a:r>
              <a:rPr lang="en-US" dirty="0">
                <a:solidFill>
                  <a:schemeClr val="bg1"/>
                </a:solidFill>
                <a:latin typeface="+mj-lt"/>
              </a:rPr>
              <a:t>Apple's success lies in its products and ability to create a community and convey a distinct brand identity. It embodies the brand's values of simplicity, innovation, and creativity while satisfying consumers' desire for a powerful and prestigious device.</a:t>
            </a:r>
          </a:p>
        </p:txBody>
      </p:sp>
      <p:sp>
        <p:nvSpPr>
          <p:cNvPr id="5" name="TextBox 4">
            <a:extLst>
              <a:ext uri="{FF2B5EF4-FFF2-40B4-BE49-F238E27FC236}">
                <a16:creationId xmlns:a16="http://schemas.microsoft.com/office/drawing/2014/main" id="{9D9C185B-4665-EC40-C473-FBAC7D9DD061}"/>
              </a:ext>
            </a:extLst>
          </p:cNvPr>
          <p:cNvSpPr txBox="1"/>
          <p:nvPr/>
        </p:nvSpPr>
        <p:spPr>
          <a:xfrm>
            <a:off x="4439920" y="171906"/>
            <a:ext cx="5212080" cy="707886"/>
          </a:xfrm>
          <a:prstGeom prst="rect">
            <a:avLst/>
          </a:prstGeom>
          <a:noFill/>
        </p:spPr>
        <p:txBody>
          <a:bodyPr wrap="square" rtlCol="0">
            <a:spAutoFit/>
          </a:bodyPr>
          <a:lstStyle/>
          <a:p>
            <a:r>
              <a:rPr lang="sr-Latn-ME" sz="4000" dirty="0">
                <a:solidFill>
                  <a:schemeClr val="bg1"/>
                </a:solidFill>
              </a:rPr>
              <a:t>CONCLUSION</a:t>
            </a:r>
            <a:endParaRPr lang="en-US" sz="4000" dirty="0">
              <a:solidFill>
                <a:schemeClr val="bg1"/>
              </a:solidFill>
            </a:endParaRPr>
          </a:p>
        </p:txBody>
      </p:sp>
      <p:pic>
        <p:nvPicPr>
          <p:cNvPr id="6" name="Graphic 5" descr="Apple outline">
            <a:extLst>
              <a:ext uri="{FF2B5EF4-FFF2-40B4-BE49-F238E27FC236}">
                <a16:creationId xmlns:a16="http://schemas.microsoft.com/office/drawing/2014/main" id="{A663AA8A-77DF-B7BB-0A18-172909BCEF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3574" y="6179574"/>
            <a:ext cx="678426" cy="678426"/>
          </a:xfrm>
          <a:prstGeom prst="rect">
            <a:avLst/>
          </a:prstGeom>
        </p:spPr>
      </p:pic>
      <p:sp>
        <p:nvSpPr>
          <p:cNvPr id="7" name="TextBox 6">
            <a:extLst>
              <a:ext uri="{FF2B5EF4-FFF2-40B4-BE49-F238E27FC236}">
                <a16:creationId xmlns:a16="http://schemas.microsoft.com/office/drawing/2014/main" id="{262EA45B-F642-19B4-7F94-B8036802572E}"/>
              </a:ext>
            </a:extLst>
          </p:cNvPr>
          <p:cNvSpPr txBox="1"/>
          <p:nvPr/>
        </p:nvSpPr>
        <p:spPr>
          <a:xfrm>
            <a:off x="11621089" y="6333538"/>
            <a:ext cx="46339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10</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Tree>
    <p:extLst>
      <p:ext uri="{BB962C8B-B14F-4D97-AF65-F5344CB8AC3E}">
        <p14:creationId xmlns:p14="http://schemas.microsoft.com/office/powerpoint/2010/main" val="387461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2" name="Picture Placeholder 91" descr="A picture containing text, electronics, computer&#10;&#10;Description automatically generated">
            <a:extLst>
              <a:ext uri="{FF2B5EF4-FFF2-40B4-BE49-F238E27FC236}">
                <a16:creationId xmlns:a16="http://schemas.microsoft.com/office/drawing/2014/main" id="{53D1D128-8DC4-E70A-EEB4-38DCAFD70973}"/>
              </a:ext>
            </a:extLst>
          </p:cNvPr>
          <p:cNvPicPr>
            <a:picLocks noChangeAspect="1"/>
          </p:cNvPicPr>
          <p:nvPr/>
        </p:nvPicPr>
        <p:blipFill rotWithShape="1">
          <a:blip r:embed="rId2">
            <a:extLst>
              <a:ext uri="{28A0092B-C50C-407E-A947-70E740481C1C}">
                <a14:useLocalDpi xmlns:a14="http://schemas.microsoft.com/office/drawing/2010/main" val="0"/>
              </a:ext>
            </a:extLst>
          </a:blip>
          <a:srcRect l="1517" t="-31714" r="1517" b="286"/>
          <a:stretch/>
        </p:blipFill>
        <p:spPr>
          <a:xfrm>
            <a:off x="-508000" y="2807383"/>
            <a:ext cx="4542520" cy="4050617"/>
          </a:xfrm>
          <a:custGeom>
            <a:avLst/>
            <a:gdLst>
              <a:gd name="connsiteX0" fmla="*/ 142131 w 2652988"/>
              <a:gd name="connsiteY0" fmla="*/ 0 h 2365700"/>
              <a:gd name="connsiteX1" fmla="*/ 2510857 w 2652988"/>
              <a:gd name="connsiteY1" fmla="*/ 0 h 2365700"/>
              <a:gd name="connsiteX2" fmla="*/ 2652988 w 2652988"/>
              <a:gd name="connsiteY2" fmla="*/ 142131 h 2365700"/>
              <a:gd name="connsiteX3" fmla="*/ 2652988 w 2652988"/>
              <a:gd name="connsiteY3" fmla="*/ 2223569 h 2365700"/>
              <a:gd name="connsiteX4" fmla="*/ 2510857 w 2652988"/>
              <a:gd name="connsiteY4" fmla="*/ 2365700 h 2365700"/>
              <a:gd name="connsiteX5" fmla="*/ 142131 w 2652988"/>
              <a:gd name="connsiteY5" fmla="*/ 2365700 h 2365700"/>
              <a:gd name="connsiteX6" fmla="*/ 0 w 2652988"/>
              <a:gd name="connsiteY6" fmla="*/ 2223569 h 2365700"/>
              <a:gd name="connsiteX7" fmla="*/ 0 w 2652988"/>
              <a:gd name="connsiteY7" fmla="*/ 142131 h 2365700"/>
              <a:gd name="connsiteX8" fmla="*/ 142131 w 2652988"/>
              <a:gd name="connsiteY8" fmla="*/ 0 h 236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988" h="2365700">
                <a:moveTo>
                  <a:pt x="142131" y="0"/>
                </a:moveTo>
                <a:lnTo>
                  <a:pt x="2510857" y="0"/>
                </a:lnTo>
                <a:cubicBezTo>
                  <a:pt x="2589354" y="0"/>
                  <a:pt x="2652988" y="63634"/>
                  <a:pt x="2652988" y="142131"/>
                </a:cubicBezTo>
                <a:lnTo>
                  <a:pt x="2652988" y="2223569"/>
                </a:lnTo>
                <a:cubicBezTo>
                  <a:pt x="2652988" y="2302066"/>
                  <a:pt x="2589354" y="2365700"/>
                  <a:pt x="2510857" y="2365700"/>
                </a:cubicBezTo>
                <a:lnTo>
                  <a:pt x="142131" y="2365700"/>
                </a:lnTo>
                <a:cubicBezTo>
                  <a:pt x="63634" y="2365700"/>
                  <a:pt x="0" y="2302066"/>
                  <a:pt x="0" y="2223569"/>
                </a:cubicBezTo>
                <a:lnTo>
                  <a:pt x="0" y="142131"/>
                </a:lnTo>
                <a:cubicBezTo>
                  <a:pt x="0" y="63634"/>
                  <a:pt x="63634" y="0"/>
                  <a:pt x="142131" y="0"/>
                </a:cubicBezTo>
                <a:close/>
              </a:path>
            </a:pathLst>
          </a:custGeom>
        </p:spPr>
      </p:pic>
      <p:pic>
        <p:nvPicPr>
          <p:cNvPr id="3" name="Picture Placeholder 28" descr="A picture containing light&#10;&#10;Description automatically generated">
            <a:extLst>
              <a:ext uri="{FF2B5EF4-FFF2-40B4-BE49-F238E27FC236}">
                <a16:creationId xmlns:a16="http://schemas.microsoft.com/office/drawing/2014/main" id="{02296601-8CF7-8EFA-5A15-0AFB296203AC}"/>
              </a:ext>
            </a:extLst>
          </p:cNvPr>
          <p:cNvPicPr>
            <a:picLocks noChangeAspect="1"/>
          </p:cNvPicPr>
          <p:nvPr/>
        </p:nvPicPr>
        <p:blipFill rotWithShape="1">
          <a:blip r:embed="rId3">
            <a:extLst>
              <a:ext uri="{28A0092B-C50C-407E-A947-70E740481C1C}">
                <a14:useLocalDpi xmlns:a14="http://schemas.microsoft.com/office/drawing/2010/main" val="0"/>
              </a:ext>
            </a:extLst>
          </a:blip>
          <a:srcRect l="5814" t="6478" r="5814" b="1600"/>
          <a:stretch/>
        </p:blipFill>
        <p:spPr>
          <a:xfrm>
            <a:off x="7459821" y="1886907"/>
            <a:ext cx="5420677" cy="5376201"/>
          </a:xfrm>
          <a:custGeom>
            <a:avLst/>
            <a:gdLst>
              <a:gd name="connsiteX0" fmla="*/ 0 w 10304313"/>
              <a:gd name="connsiteY0" fmla="*/ 0 h 2517479"/>
              <a:gd name="connsiteX1" fmla="*/ 10304313 w 10304313"/>
              <a:gd name="connsiteY1" fmla="*/ 0 h 2517479"/>
              <a:gd name="connsiteX2" fmla="*/ 10304313 w 10304313"/>
              <a:gd name="connsiteY2" fmla="*/ 2517479 h 2517479"/>
              <a:gd name="connsiteX3" fmla="*/ 0 w 10304313"/>
              <a:gd name="connsiteY3" fmla="*/ 2517479 h 2517479"/>
            </a:gdLst>
            <a:ahLst/>
            <a:cxnLst>
              <a:cxn ang="0">
                <a:pos x="connsiteX0" y="connsiteY0"/>
              </a:cxn>
              <a:cxn ang="0">
                <a:pos x="connsiteX1" y="connsiteY1"/>
              </a:cxn>
              <a:cxn ang="0">
                <a:pos x="connsiteX2" y="connsiteY2"/>
              </a:cxn>
              <a:cxn ang="0">
                <a:pos x="connsiteX3" y="connsiteY3"/>
              </a:cxn>
            </a:cxnLst>
            <a:rect l="l" t="t" r="r" b="b"/>
            <a:pathLst>
              <a:path w="10304313" h="2517479">
                <a:moveTo>
                  <a:pt x="0" y="0"/>
                </a:moveTo>
                <a:lnTo>
                  <a:pt x="10304313" y="0"/>
                </a:lnTo>
                <a:lnTo>
                  <a:pt x="10304313" y="2517479"/>
                </a:lnTo>
                <a:lnTo>
                  <a:pt x="0" y="2517479"/>
                </a:lnTo>
                <a:close/>
              </a:path>
            </a:pathLst>
          </a:custGeom>
        </p:spPr>
      </p:pic>
      <p:sp>
        <p:nvSpPr>
          <p:cNvPr id="5" name="TextBox 4">
            <a:extLst>
              <a:ext uri="{FF2B5EF4-FFF2-40B4-BE49-F238E27FC236}">
                <a16:creationId xmlns:a16="http://schemas.microsoft.com/office/drawing/2014/main" id="{B3465F01-22E8-DF0D-0967-7E8B05AE57E9}"/>
              </a:ext>
            </a:extLst>
          </p:cNvPr>
          <p:cNvSpPr txBox="1"/>
          <p:nvPr/>
        </p:nvSpPr>
        <p:spPr>
          <a:xfrm>
            <a:off x="3268131" y="637558"/>
            <a:ext cx="4958080" cy="4339650"/>
          </a:xfrm>
          <a:prstGeom prst="rect">
            <a:avLst/>
          </a:prstGeom>
          <a:noFill/>
        </p:spPr>
        <p:txBody>
          <a:bodyPr wrap="square" rtlCol="0">
            <a:spAutoFit/>
          </a:bodyPr>
          <a:lstStyle/>
          <a:p>
            <a:pPr algn="ctr"/>
            <a:r>
              <a:rPr lang="sr-Latn-ME" sz="6000" b="1" dirty="0">
                <a:solidFill>
                  <a:srgbClr val="7293B4"/>
                </a:solidFill>
                <a:latin typeface="Bahnschrift" panose="020B0502040204020203" pitchFamily="34" charset="0"/>
              </a:rPr>
              <a:t>THANK</a:t>
            </a:r>
            <a:r>
              <a:rPr lang="sr-Latn-ME" sz="6000" dirty="0">
                <a:solidFill>
                  <a:schemeClr val="bg1"/>
                </a:solidFill>
                <a:latin typeface="+mj-lt"/>
              </a:rPr>
              <a:t> </a:t>
            </a:r>
            <a:r>
              <a:rPr lang="sr-Latn-ME" sz="6000" b="1" dirty="0">
                <a:solidFill>
                  <a:srgbClr val="7293B4"/>
                </a:solidFill>
                <a:latin typeface="Bahnschrift" panose="020B0502040204020203" pitchFamily="34" charset="0"/>
              </a:rPr>
              <a:t>YOU</a:t>
            </a:r>
            <a:r>
              <a:rPr lang="sr-Latn-ME" sz="6000" dirty="0">
                <a:solidFill>
                  <a:schemeClr val="bg1"/>
                </a:solidFill>
                <a:latin typeface="+mj-lt"/>
              </a:rPr>
              <a:t> FOR YOUR </a:t>
            </a:r>
            <a:r>
              <a:rPr lang="sr-Latn-ME" sz="6000" b="1" dirty="0">
                <a:solidFill>
                  <a:srgbClr val="FFA473"/>
                </a:solidFill>
                <a:latin typeface="Bahnschrift" panose="020B0502040204020203" pitchFamily="34" charset="0"/>
              </a:rPr>
              <a:t>ATTENTION</a:t>
            </a:r>
          </a:p>
          <a:p>
            <a:pPr algn="ctr"/>
            <a:endParaRPr lang="sr-Latn-ME" sz="4800" dirty="0">
              <a:solidFill>
                <a:schemeClr val="bg1"/>
              </a:solidFill>
              <a:latin typeface="+mj-lt"/>
            </a:endParaRPr>
          </a:p>
          <a:p>
            <a:pPr algn="ctr"/>
            <a:endParaRPr lang="en-US" sz="4800" dirty="0">
              <a:solidFill>
                <a:schemeClr val="bg1"/>
              </a:solidFill>
              <a:latin typeface="+mj-lt"/>
            </a:endParaRPr>
          </a:p>
        </p:txBody>
      </p:sp>
      <p:sp>
        <p:nvSpPr>
          <p:cNvPr id="6" name="TextBox 5">
            <a:extLst>
              <a:ext uri="{FF2B5EF4-FFF2-40B4-BE49-F238E27FC236}">
                <a16:creationId xmlns:a16="http://schemas.microsoft.com/office/drawing/2014/main" id="{58EB206C-5898-F191-57E3-9523553784FA}"/>
              </a:ext>
            </a:extLst>
          </p:cNvPr>
          <p:cNvSpPr txBox="1"/>
          <p:nvPr/>
        </p:nvSpPr>
        <p:spPr>
          <a:xfrm>
            <a:off x="3400214" y="4392432"/>
            <a:ext cx="6937585" cy="1169551"/>
          </a:xfrm>
          <a:prstGeom prst="rect">
            <a:avLst/>
          </a:prstGeom>
          <a:noFill/>
        </p:spPr>
        <p:txBody>
          <a:bodyPr wrap="square" rtlCol="0">
            <a:spAutoFit/>
          </a:bodyPr>
          <a:lstStyle/>
          <a:p>
            <a:r>
              <a:rPr lang="en-US" sz="1400" dirty="0">
                <a:solidFill>
                  <a:schemeClr val="bg1"/>
                </a:solidFill>
                <a:latin typeface="+mj-lt"/>
              </a:rPr>
              <a:t>Aleksandra</a:t>
            </a:r>
            <a:r>
              <a:rPr lang="sr-Latn-ME" sz="1400" dirty="0">
                <a:solidFill>
                  <a:schemeClr val="bg1"/>
                </a:solidFill>
                <a:latin typeface="+mj-lt"/>
              </a:rPr>
              <a:t> Vujisic - </a:t>
            </a:r>
            <a:r>
              <a:rPr lang="en-US" sz="1400" dirty="0">
                <a:solidFill>
                  <a:schemeClr val="bg1"/>
                </a:solidFill>
                <a:latin typeface="+mj-lt"/>
              </a:rPr>
              <a:t>av126017</a:t>
            </a:r>
            <a:r>
              <a:rPr lang="sr-Latn-ME" sz="1400" dirty="0">
                <a:solidFill>
                  <a:schemeClr val="bg1"/>
                </a:solidFill>
                <a:latin typeface="+mj-lt"/>
              </a:rPr>
              <a:t>              </a:t>
            </a:r>
            <a:r>
              <a:rPr lang="en-US" sz="1400" dirty="0" err="1">
                <a:solidFill>
                  <a:schemeClr val="bg1"/>
                </a:solidFill>
                <a:latin typeface="+mj-lt"/>
              </a:rPr>
              <a:t>Andrzej</a:t>
            </a:r>
            <a:r>
              <a:rPr lang="en-US" sz="1400" dirty="0">
                <a:solidFill>
                  <a:schemeClr val="bg1"/>
                </a:solidFill>
                <a:latin typeface="+mj-lt"/>
              </a:rPr>
              <a:t> Guerrero</a:t>
            </a:r>
            <a:r>
              <a:rPr lang="sr-Latn-ME" sz="1400" dirty="0">
                <a:solidFill>
                  <a:schemeClr val="bg1"/>
                </a:solidFill>
                <a:latin typeface="+mj-lt"/>
              </a:rPr>
              <a:t> - </a:t>
            </a:r>
            <a:r>
              <a:rPr lang="en-US" sz="1400" dirty="0">
                <a:solidFill>
                  <a:schemeClr val="bg1"/>
                </a:solidFill>
                <a:latin typeface="+mj-lt"/>
              </a:rPr>
              <a:t>ad121340</a:t>
            </a:r>
            <a:endParaRPr lang="sr-Latn-ME" sz="1400" dirty="0">
              <a:solidFill>
                <a:schemeClr val="bg1"/>
              </a:solidFill>
              <a:latin typeface="+mj-lt"/>
            </a:endParaRPr>
          </a:p>
          <a:p>
            <a:endParaRPr lang="sr-Latn-ME" sz="1400" dirty="0">
              <a:solidFill>
                <a:schemeClr val="bg1"/>
              </a:solidFill>
              <a:latin typeface="+mj-lt"/>
            </a:endParaRPr>
          </a:p>
          <a:p>
            <a:r>
              <a:rPr lang="en-US" sz="1400" dirty="0">
                <a:solidFill>
                  <a:schemeClr val="bg1"/>
                </a:solidFill>
                <a:latin typeface="+mj-lt"/>
              </a:rPr>
              <a:t>Luis </a:t>
            </a:r>
            <a:r>
              <a:rPr lang="en-US" sz="1400" dirty="0" err="1">
                <a:solidFill>
                  <a:schemeClr val="bg1"/>
                </a:solidFill>
                <a:latin typeface="+mj-lt"/>
              </a:rPr>
              <a:t>Silvano</a:t>
            </a:r>
            <a:r>
              <a:rPr lang="sr-Latn-ME" sz="1400" dirty="0">
                <a:solidFill>
                  <a:schemeClr val="bg1"/>
                </a:solidFill>
                <a:latin typeface="+mj-lt"/>
              </a:rPr>
              <a:t> -</a:t>
            </a:r>
            <a:r>
              <a:rPr lang="en-US" sz="1400" dirty="0">
                <a:solidFill>
                  <a:schemeClr val="bg1"/>
                </a:solidFill>
                <a:latin typeface="+mj-lt"/>
              </a:rPr>
              <a:t> ls126206</a:t>
            </a:r>
            <a:r>
              <a:rPr lang="sr-Latn-ME" sz="1400" dirty="0">
                <a:solidFill>
                  <a:schemeClr val="bg1"/>
                </a:solidFill>
                <a:latin typeface="+mj-lt"/>
              </a:rPr>
              <a:t>                           </a:t>
            </a:r>
            <a:r>
              <a:rPr lang="en-US" sz="1400" dirty="0" err="1">
                <a:solidFill>
                  <a:schemeClr val="bg1"/>
                </a:solidFill>
                <a:latin typeface="+mj-lt"/>
              </a:rPr>
              <a:t>Naoufel</a:t>
            </a:r>
            <a:r>
              <a:rPr lang="en-US" sz="1400" dirty="0">
                <a:solidFill>
                  <a:schemeClr val="bg1"/>
                </a:solidFill>
                <a:latin typeface="+mj-lt"/>
              </a:rPr>
              <a:t> Moreau</a:t>
            </a:r>
            <a:r>
              <a:rPr lang="sr-Latn-ME" sz="1400" dirty="0">
                <a:solidFill>
                  <a:schemeClr val="bg1"/>
                </a:solidFill>
                <a:latin typeface="+mj-lt"/>
              </a:rPr>
              <a:t> -</a:t>
            </a:r>
            <a:r>
              <a:rPr lang="en-US" sz="1400" dirty="0">
                <a:solidFill>
                  <a:schemeClr val="bg1"/>
                </a:solidFill>
                <a:latin typeface="+mj-lt"/>
              </a:rPr>
              <a:t> nm126221</a:t>
            </a:r>
            <a:endParaRPr lang="sr-Latn-ME" sz="1400" dirty="0">
              <a:solidFill>
                <a:schemeClr val="bg1"/>
              </a:solidFill>
              <a:latin typeface="+mj-lt"/>
            </a:endParaRPr>
          </a:p>
          <a:p>
            <a:endParaRPr lang="sr-Latn-ME" sz="1400" dirty="0">
              <a:solidFill>
                <a:schemeClr val="bg1"/>
              </a:solidFill>
              <a:latin typeface="+mj-lt"/>
            </a:endParaRPr>
          </a:p>
          <a:p>
            <a:r>
              <a:rPr lang="sr-Latn-ME" sz="1400" dirty="0">
                <a:solidFill>
                  <a:schemeClr val="bg1"/>
                </a:solidFill>
                <a:latin typeface="+mj-lt"/>
              </a:rPr>
              <a:t> </a:t>
            </a:r>
            <a:r>
              <a:rPr lang="en-US" sz="1400" dirty="0" err="1">
                <a:solidFill>
                  <a:schemeClr val="bg1"/>
                </a:solidFill>
                <a:latin typeface="+mj-lt"/>
              </a:rPr>
              <a:t>Teoodora</a:t>
            </a:r>
            <a:r>
              <a:rPr lang="en-US" sz="1400" dirty="0">
                <a:solidFill>
                  <a:schemeClr val="bg1"/>
                </a:solidFill>
                <a:latin typeface="+mj-lt"/>
              </a:rPr>
              <a:t> </a:t>
            </a:r>
            <a:r>
              <a:rPr lang="en-US" sz="1400" dirty="0" err="1">
                <a:solidFill>
                  <a:schemeClr val="bg1"/>
                </a:solidFill>
                <a:latin typeface="+mj-lt"/>
              </a:rPr>
              <a:t>Dulovic</a:t>
            </a:r>
            <a:r>
              <a:rPr lang="sr-Latn-ME" sz="1400" dirty="0">
                <a:solidFill>
                  <a:schemeClr val="bg1"/>
                </a:solidFill>
                <a:latin typeface="+mj-lt"/>
              </a:rPr>
              <a:t> - </a:t>
            </a:r>
            <a:r>
              <a:rPr lang="en-US" sz="1400" dirty="0">
                <a:solidFill>
                  <a:schemeClr val="bg1"/>
                </a:solidFill>
                <a:latin typeface="+mj-lt"/>
              </a:rPr>
              <a:t>td127526</a:t>
            </a:r>
          </a:p>
        </p:txBody>
      </p:sp>
    </p:spTree>
    <p:extLst>
      <p:ext uri="{BB962C8B-B14F-4D97-AF65-F5344CB8AC3E}">
        <p14:creationId xmlns:p14="http://schemas.microsoft.com/office/powerpoint/2010/main" val="2433924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42073F-95D6-42CA-3902-F12183FC0069}"/>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4" name="TextBox 3">
            <a:extLst>
              <a:ext uri="{FF2B5EF4-FFF2-40B4-BE49-F238E27FC236}">
                <a16:creationId xmlns:a16="http://schemas.microsoft.com/office/drawing/2014/main" id="{60CC1A67-B0A0-9BB2-3EA8-2F6C5CD9FFB4}"/>
              </a:ext>
            </a:extLst>
          </p:cNvPr>
          <p:cNvSpPr txBox="1"/>
          <p:nvPr/>
        </p:nvSpPr>
        <p:spPr>
          <a:xfrm>
            <a:off x="5150523" y="402049"/>
            <a:ext cx="1718684" cy="754374"/>
          </a:xfrm>
          <a:prstGeom prst="rect">
            <a:avLst/>
          </a:prstGeom>
          <a:noFill/>
        </p:spPr>
        <p:txBody>
          <a:bodyPr wrap="square" rtlCol="0">
            <a:spAutoFit/>
          </a:bodyPr>
          <a:lstStyle/>
          <a:p>
            <a:pPr algn="ctr">
              <a:lnSpc>
                <a:spcPct val="130000"/>
              </a:lnSpc>
            </a:pPr>
            <a:r>
              <a:rPr lang="en-US"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Index</a:t>
            </a:r>
            <a:endParaRPr lang="en-IN"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pic>
        <p:nvPicPr>
          <p:cNvPr id="13339" name="Picture 6" descr="Apple Logo, symbol, meaning, history, PNG, brand">
            <a:extLst>
              <a:ext uri="{FF2B5EF4-FFF2-40B4-BE49-F238E27FC236}">
                <a16:creationId xmlns:a16="http://schemas.microsoft.com/office/drawing/2014/main" id="{D80FA189-37FC-8503-67A7-940858BC3541}"/>
              </a:ext>
            </a:extLst>
          </p:cNvPr>
          <p:cNvPicPr>
            <a:picLocks noChangeAspect="1" noChangeArrowheads="1"/>
          </p:cNvPicPr>
          <p:nvPr/>
        </p:nvPicPr>
        <p:blipFill>
          <a:blip r:embed="rId2" cstate="print">
            <a:alphaModFix amt="16000"/>
            <a:extLst>
              <a:ext uri="{28A0092B-C50C-407E-A947-70E740481C1C}">
                <a14:useLocalDpi xmlns:a14="http://schemas.microsoft.com/office/drawing/2010/main" val="0"/>
              </a:ext>
            </a:extLst>
          </a:blip>
          <a:srcRect/>
          <a:stretch>
            <a:fillRect/>
          </a:stretch>
        </p:blipFill>
        <p:spPr bwMode="auto">
          <a:xfrm>
            <a:off x="4208292" y="2254091"/>
            <a:ext cx="3775416" cy="2123672"/>
          </a:xfrm>
          <a:prstGeom prst="rect">
            <a:avLst/>
          </a:prstGeom>
          <a:noFill/>
          <a:extLst>
            <a:ext uri="{909E8E84-426E-40DD-AFC4-6F175D3DCCD1}">
              <a14:hiddenFill xmlns:a14="http://schemas.microsoft.com/office/drawing/2010/main">
                <a:solidFill>
                  <a:srgbClr val="FFFFFF"/>
                </a:solidFill>
              </a14:hiddenFill>
            </a:ext>
          </a:extLst>
        </p:spPr>
      </p:pic>
      <p:grpSp>
        <p:nvGrpSpPr>
          <p:cNvPr id="13338" name="Group 13337">
            <a:extLst>
              <a:ext uri="{FF2B5EF4-FFF2-40B4-BE49-F238E27FC236}">
                <a16:creationId xmlns:a16="http://schemas.microsoft.com/office/drawing/2014/main" id="{1D0EB565-6F15-A6C6-A165-ADA89AC58800}"/>
              </a:ext>
            </a:extLst>
          </p:cNvPr>
          <p:cNvGrpSpPr/>
          <p:nvPr/>
        </p:nvGrpSpPr>
        <p:grpSpPr>
          <a:xfrm>
            <a:off x="676017" y="1577373"/>
            <a:ext cx="11930977" cy="4111489"/>
            <a:chOff x="713540" y="1454927"/>
            <a:chExt cx="11930977" cy="4111489"/>
          </a:xfrm>
        </p:grpSpPr>
        <p:grpSp>
          <p:nvGrpSpPr>
            <p:cNvPr id="54" name="Group 53">
              <a:extLst>
                <a:ext uri="{FF2B5EF4-FFF2-40B4-BE49-F238E27FC236}">
                  <a16:creationId xmlns:a16="http://schemas.microsoft.com/office/drawing/2014/main" id="{A4B98951-122E-C83F-4FF6-106CADBDAC48}"/>
                </a:ext>
              </a:extLst>
            </p:cNvPr>
            <p:cNvGrpSpPr/>
            <p:nvPr/>
          </p:nvGrpSpPr>
          <p:grpSpPr>
            <a:xfrm>
              <a:off x="713540" y="1538498"/>
              <a:ext cx="5259870" cy="3963546"/>
              <a:chOff x="5785879" y="1630566"/>
              <a:chExt cx="5259870" cy="3963546"/>
            </a:xfrm>
          </p:grpSpPr>
          <p:sp>
            <p:nvSpPr>
              <p:cNvPr id="39" name="TextBox 38">
                <a:extLst>
                  <a:ext uri="{FF2B5EF4-FFF2-40B4-BE49-F238E27FC236}">
                    <a16:creationId xmlns:a16="http://schemas.microsoft.com/office/drawing/2014/main" id="{E6554EF8-5848-7AAE-D4D4-ADC7C58217EF}"/>
                  </a:ext>
                </a:extLst>
              </p:cNvPr>
              <p:cNvSpPr txBox="1"/>
              <p:nvPr/>
            </p:nvSpPr>
            <p:spPr>
              <a:xfrm>
                <a:off x="6612132" y="1791904"/>
                <a:ext cx="4433617" cy="445250"/>
              </a:xfrm>
              <a:prstGeom prst="rect">
                <a:avLst/>
              </a:prstGeom>
              <a:noFill/>
            </p:spPr>
            <p:txBody>
              <a:bodyPr wrap="square" rtlCol="0">
                <a:spAutoFit/>
              </a:bodyPr>
              <a:lstStyle/>
              <a:p>
                <a:pPr algn="just">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Apple Focus and Goals</a:t>
                </a:r>
              </a:p>
            </p:txBody>
          </p:sp>
          <p:sp>
            <p:nvSpPr>
              <p:cNvPr id="40" name="TextBox 39">
                <a:extLst>
                  <a:ext uri="{FF2B5EF4-FFF2-40B4-BE49-F238E27FC236}">
                    <a16:creationId xmlns:a16="http://schemas.microsoft.com/office/drawing/2014/main" id="{C3F917F9-0A0F-C777-02E9-57CD1100B38E}"/>
                  </a:ext>
                </a:extLst>
              </p:cNvPr>
              <p:cNvSpPr txBox="1"/>
              <p:nvPr/>
            </p:nvSpPr>
            <p:spPr>
              <a:xfrm>
                <a:off x="6612131" y="2650190"/>
                <a:ext cx="4433617" cy="445250"/>
              </a:xfrm>
              <a:prstGeom prst="rect">
                <a:avLst/>
              </a:prstGeom>
              <a:noFill/>
            </p:spPr>
            <p:txBody>
              <a:bodyPr wrap="square" rtlCol="0">
                <a:spAutoFit/>
              </a:bodyPr>
              <a:lstStyle/>
              <a:p>
                <a:pPr algn="just">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Apple History</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41" name="TextBox 40">
                <a:extLst>
                  <a:ext uri="{FF2B5EF4-FFF2-40B4-BE49-F238E27FC236}">
                    <a16:creationId xmlns:a16="http://schemas.microsoft.com/office/drawing/2014/main" id="{E80E3975-DCB1-64B0-7391-5C6C73C1D8A9}"/>
                  </a:ext>
                </a:extLst>
              </p:cNvPr>
              <p:cNvSpPr txBox="1"/>
              <p:nvPr/>
            </p:nvSpPr>
            <p:spPr>
              <a:xfrm>
                <a:off x="6612130" y="3417738"/>
                <a:ext cx="4433617" cy="445250"/>
              </a:xfrm>
              <a:prstGeom prst="rect">
                <a:avLst/>
              </a:prstGeom>
              <a:noFill/>
            </p:spPr>
            <p:txBody>
              <a:bodyPr wrap="square" rtlCol="0">
                <a:spAutoFit/>
              </a:bodyPr>
              <a:lstStyle/>
              <a:p>
                <a:pPr algn="just">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iPhone 13 Pro Product Details</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42" name="TextBox 41">
                <a:extLst>
                  <a:ext uri="{FF2B5EF4-FFF2-40B4-BE49-F238E27FC236}">
                    <a16:creationId xmlns:a16="http://schemas.microsoft.com/office/drawing/2014/main" id="{80226CAA-3138-21C6-9D5B-5A44FA2B19C6}"/>
                  </a:ext>
                </a:extLst>
              </p:cNvPr>
              <p:cNvSpPr txBox="1"/>
              <p:nvPr/>
            </p:nvSpPr>
            <p:spPr>
              <a:xfrm>
                <a:off x="6612129" y="4247708"/>
                <a:ext cx="4433617" cy="460126"/>
              </a:xfrm>
              <a:prstGeom prst="rect">
                <a:avLst/>
              </a:prstGeom>
              <a:noFill/>
            </p:spPr>
            <p:txBody>
              <a:bodyPr wrap="square" rtlCol="0">
                <a:spAutoFit/>
              </a:bodyPr>
              <a:lstStyle/>
              <a:p>
                <a:pPr algn="just">
                  <a:lnSpc>
                    <a:spcPct val="130000"/>
                  </a:lnSpc>
                </a:pPr>
                <a:r>
                  <a:rPr lang="sr-Latn-ME" sz="2000" dirty="0">
                    <a:solidFill>
                      <a:prstClr val="white">
                        <a:lumMod val="95000"/>
                      </a:prstClr>
                    </a:solidFill>
                    <a:latin typeface="Bahnschrift" panose="020B0502040204020203" pitchFamily="34" charset="0"/>
                  </a:rPr>
                  <a:t>iPhone 13 Pro</a:t>
                </a:r>
                <a:r>
                  <a:rPr lang="en-US" sz="2000" dirty="0">
                    <a:solidFill>
                      <a:prstClr val="white">
                        <a:lumMod val="95000"/>
                      </a:prstClr>
                    </a:solidFill>
                    <a:latin typeface="Bahnschrift" panose="020B0502040204020203" pitchFamily="34" charset="0"/>
                  </a:rPr>
                  <a:t> Characteristics</a:t>
                </a:r>
                <a:endParaRPr lang="en-IN" sz="2000" dirty="0">
                  <a:solidFill>
                    <a:prstClr val="white">
                      <a:lumMod val="95000"/>
                    </a:prstClr>
                  </a:solidFill>
                  <a:latin typeface="Bahnschrift" panose="020B0502040204020203" pitchFamily="34" charset="0"/>
                </a:endParaRPr>
              </a:p>
            </p:txBody>
          </p:sp>
          <p:sp>
            <p:nvSpPr>
              <p:cNvPr id="43" name="TextBox 42">
                <a:extLst>
                  <a:ext uri="{FF2B5EF4-FFF2-40B4-BE49-F238E27FC236}">
                    <a16:creationId xmlns:a16="http://schemas.microsoft.com/office/drawing/2014/main" id="{41EF60D9-EA79-9208-98A7-B197F84CDA2C}"/>
                  </a:ext>
                </a:extLst>
              </p:cNvPr>
              <p:cNvSpPr txBox="1"/>
              <p:nvPr/>
            </p:nvSpPr>
            <p:spPr>
              <a:xfrm>
                <a:off x="6612128" y="5043572"/>
                <a:ext cx="4433617" cy="445250"/>
              </a:xfrm>
              <a:prstGeom prst="rect">
                <a:avLst/>
              </a:prstGeom>
              <a:noFill/>
            </p:spPr>
            <p:txBody>
              <a:bodyPr wrap="square" rtlCol="0">
                <a:spAutoFit/>
              </a:bodyPr>
              <a:lstStyle/>
              <a:p>
                <a:pPr algn="just">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iPhone 13 Product Levels</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pic>
            <p:nvPicPr>
              <p:cNvPr id="44" name="Graphic 43" descr="Apple outline">
                <a:extLst>
                  <a:ext uri="{FF2B5EF4-FFF2-40B4-BE49-F238E27FC236}">
                    <a16:creationId xmlns:a16="http://schemas.microsoft.com/office/drawing/2014/main" id="{9338FA1F-E8C8-1620-5BB2-4A58EFB06A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5879" y="1630566"/>
                <a:ext cx="678426" cy="678426"/>
              </a:xfrm>
              <a:prstGeom prst="rect">
                <a:avLst/>
              </a:prstGeom>
            </p:spPr>
          </p:pic>
          <p:pic>
            <p:nvPicPr>
              <p:cNvPr id="45" name="Graphic 44" descr="Apple outline">
                <a:extLst>
                  <a:ext uri="{FF2B5EF4-FFF2-40B4-BE49-F238E27FC236}">
                    <a16:creationId xmlns:a16="http://schemas.microsoft.com/office/drawing/2014/main" id="{D5F6D203-CF75-BD11-3B01-6DDAFBB916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5879" y="2451603"/>
                <a:ext cx="678426" cy="678426"/>
              </a:xfrm>
              <a:prstGeom prst="rect">
                <a:avLst/>
              </a:prstGeom>
            </p:spPr>
          </p:pic>
          <p:pic>
            <p:nvPicPr>
              <p:cNvPr id="46" name="Graphic 45" descr="Apple outline">
                <a:extLst>
                  <a:ext uri="{FF2B5EF4-FFF2-40B4-BE49-F238E27FC236}">
                    <a16:creationId xmlns:a16="http://schemas.microsoft.com/office/drawing/2014/main" id="{E9AE5758-E28D-5773-2951-B54B1155AB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5879" y="3274820"/>
                <a:ext cx="678426" cy="678426"/>
              </a:xfrm>
              <a:prstGeom prst="rect">
                <a:avLst/>
              </a:prstGeom>
            </p:spPr>
          </p:pic>
          <p:pic>
            <p:nvPicPr>
              <p:cNvPr id="47" name="Graphic 46" descr="Apple outline">
                <a:extLst>
                  <a:ext uri="{FF2B5EF4-FFF2-40B4-BE49-F238E27FC236}">
                    <a16:creationId xmlns:a16="http://schemas.microsoft.com/office/drawing/2014/main" id="{C5391250-122F-CE8F-2360-D6A8DA7F53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5879" y="4086302"/>
                <a:ext cx="678426" cy="678426"/>
              </a:xfrm>
              <a:prstGeom prst="rect">
                <a:avLst/>
              </a:prstGeom>
            </p:spPr>
          </p:pic>
          <p:sp>
            <p:nvSpPr>
              <p:cNvPr id="48" name="TextBox 47">
                <a:extLst>
                  <a:ext uri="{FF2B5EF4-FFF2-40B4-BE49-F238E27FC236}">
                    <a16:creationId xmlns:a16="http://schemas.microsoft.com/office/drawing/2014/main" id="{7EEBC302-186B-54C7-D544-DC31451DD9E9}"/>
                  </a:ext>
                </a:extLst>
              </p:cNvPr>
              <p:cNvSpPr txBox="1"/>
              <p:nvPr/>
            </p:nvSpPr>
            <p:spPr>
              <a:xfrm>
                <a:off x="5991423" y="1790210"/>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1</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49" name="TextBox 48">
                <a:extLst>
                  <a:ext uri="{FF2B5EF4-FFF2-40B4-BE49-F238E27FC236}">
                    <a16:creationId xmlns:a16="http://schemas.microsoft.com/office/drawing/2014/main" id="{4BC93D5C-7D0D-99B0-682B-F30F10BC0794}"/>
                  </a:ext>
                </a:extLst>
              </p:cNvPr>
              <p:cNvSpPr txBox="1"/>
              <p:nvPr/>
            </p:nvSpPr>
            <p:spPr>
              <a:xfrm>
                <a:off x="6000909" y="2626611"/>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2</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50" name="TextBox 49">
                <a:extLst>
                  <a:ext uri="{FF2B5EF4-FFF2-40B4-BE49-F238E27FC236}">
                    <a16:creationId xmlns:a16="http://schemas.microsoft.com/office/drawing/2014/main" id="{E820574B-1E8F-97FA-51C9-1C7A61688A6C}"/>
                  </a:ext>
                </a:extLst>
              </p:cNvPr>
              <p:cNvSpPr txBox="1"/>
              <p:nvPr/>
            </p:nvSpPr>
            <p:spPr>
              <a:xfrm>
                <a:off x="6003120" y="3428704"/>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3</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51" name="TextBox 50">
                <a:extLst>
                  <a:ext uri="{FF2B5EF4-FFF2-40B4-BE49-F238E27FC236}">
                    <a16:creationId xmlns:a16="http://schemas.microsoft.com/office/drawing/2014/main" id="{0A824C19-4C08-354D-3C2E-31DF2CA1B234}"/>
                  </a:ext>
                </a:extLst>
              </p:cNvPr>
              <p:cNvSpPr txBox="1"/>
              <p:nvPr/>
            </p:nvSpPr>
            <p:spPr>
              <a:xfrm>
                <a:off x="6000909" y="4241960"/>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4</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pic>
            <p:nvPicPr>
              <p:cNvPr id="52" name="Graphic 51" descr="Apple outline">
                <a:extLst>
                  <a:ext uri="{FF2B5EF4-FFF2-40B4-BE49-F238E27FC236}">
                    <a16:creationId xmlns:a16="http://schemas.microsoft.com/office/drawing/2014/main" id="{166F1D0F-EB27-A36B-C9A7-6DD473BD2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5879" y="4915686"/>
                <a:ext cx="678426" cy="678426"/>
              </a:xfrm>
              <a:prstGeom prst="rect">
                <a:avLst/>
              </a:prstGeom>
            </p:spPr>
          </p:pic>
          <p:sp>
            <p:nvSpPr>
              <p:cNvPr id="53" name="TextBox 52">
                <a:extLst>
                  <a:ext uri="{FF2B5EF4-FFF2-40B4-BE49-F238E27FC236}">
                    <a16:creationId xmlns:a16="http://schemas.microsoft.com/office/drawing/2014/main" id="{ED1B278C-39B7-0F79-DC8B-0EF724E95283}"/>
                  </a:ext>
                </a:extLst>
              </p:cNvPr>
              <p:cNvSpPr txBox="1"/>
              <p:nvPr/>
            </p:nvSpPr>
            <p:spPr>
              <a:xfrm>
                <a:off x="6000909" y="5071344"/>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5</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grpSp>
        <p:grpSp>
          <p:nvGrpSpPr>
            <p:cNvPr id="55" name="Group 54">
              <a:extLst>
                <a:ext uri="{FF2B5EF4-FFF2-40B4-BE49-F238E27FC236}">
                  <a16:creationId xmlns:a16="http://schemas.microsoft.com/office/drawing/2014/main" id="{160DEED4-8275-8BD7-9452-D8ACA5AA07E2}"/>
                </a:ext>
              </a:extLst>
            </p:cNvPr>
            <p:cNvGrpSpPr/>
            <p:nvPr/>
          </p:nvGrpSpPr>
          <p:grpSpPr>
            <a:xfrm>
              <a:off x="7277738" y="1540192"/>
              <a:ext cx="5366779" cy="3963546"/>
              <a:chOff x="6249733" y="1630566"/>
              <a:chExt cx="5366779" cy="3963546"/>
            </a:xfrm>
          </p:grpSpPr>
          <p:sp>
            <p:nvSpPr>
              <p:cNvPr id="56" name="TextBox 55">
                <a:extLst>
                  <a:ext uri="{FF2B5EF4-FFF2-40B4-BE49-F238E27FC236}">
                    <a16:creationId xmlns:a16="http://schemas.microsoft.com/office/drawing/2014/main" id="{E5EC56D1-7E56-6125-63E0-1B596D8B10F2}"/>
                  </a:ext>
                </a:extLst>
              </p:cNvPr>
              <p:cNvSpPr txBox="1"/>
              <p:nvPr/>
            </p:nvSpPr>
            <p:spPr>
              <a:xfrm>
                <a:off x="7010351" y="1776769"/>
                <a:ext cx="4433617" cy="445250"/>
              </a:xfrm>
              <a:prstGeom prst="rect">
                <a:avLst/>
              </a:prstGeom>
              <a:noFill/>
            </p:spPr>
            <p:txBody>
              <a:bodyPr wrap="square" rtlCol="0">
                <a:spAutoFit/>
              </a:bodyPr>
              <a:lstStyle/>
              <a:p>
                <a:pPr algn="just">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Product Life Cycle</a:t>
                </a:r>
              </a:p>
            </p:txBody>
          </p:sp>
          <p:sp>
            <p:nvSpPr>
              <p:cNvPr id="57" name="TextBox 56">
                <a:extLst>
                  <a:ext uri="{FF2B5EF4-FFF2-40B4-BE49-F238E27FC236}">
                    <a16:creationId xmlns:a16="http://schemas.microsoft.com/office/drawing/2014/main" id="{5C095CD8-3706-B4B6-F463-C7A72FD16ECB}"/>
                  </a:ext>
                </a:extLst>
              </p:cNvPr>
              <p:cNvSpPr txBox="1"/>
              <p:nvPr/>
            </p:nvSpPr>
            <p:spPr>
              <a:xfrm>
                <a:off x="7010351" y="2617336"/>
                <a:ext cx="4433617" cy="445250"/>
              </a:xfrm>
              <a:prstGeom prst="rect">
                <a:avLst/>
              </a:prstGeom>
              <a:noFill/>
            </p:spPr>
            <p:txBody>
              <a:bodyPr wrap="square" rtlCol="0">
                <a:spAutoFit/>
              </a:bodyPr>
              <a:lstStyle/>
              <a:p>
                <a:pPr algn="just">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Connection With Clients</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58" name="TextBox 57">
                <a:extLst>
                  <a:ext uri="{FF2B5EF4-FFF2-40B4-BE49-F238E27FC236}">
                    <a16:creationId xmlns:a16="http://schemas.microsoft.com/office/drawing/2014/main" id="{ADABE40C-D527-412D-DB02-84FBDC9E147D}"/>
                  </a:ext>
                </a:extLst>
              </p:cNvPr>
              <p:cNvSpPr txBox="1"/>
              <p:nvPr/>
            </p:nvSpPr>
            <p:spPr>
              <a:xfrm>
                <a:off x="7145400" y="3429833"/>
                <a:ext cx="4433617" cy="445250"/>
              </a:xfrm>
              <a:prstGeom prst="rect">
                <a:avLst/>
              </a:prstGeom>
              <a:noFill/>
            </p:spPr>
            <p:txBody>
              <a:bodyPr wrap="square" rtlCol="0">
                <a:spAutoFit/>
              </a:bodyPr>
              <a:lstStyle/>
              <a:p>
                <a:pPr algn="just">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Apple in Technology Market</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59" name="TextBox 58">
                <a:extLst>
                  <a:ext uri="{FF2B5EF4-FFF2-40B4-BE49-F238E27FC236}">
                    <a16:creationId xmlns:a16="http://schemas.microsoft.com/office/drawing/2014/main" id="{83612040-2512-B3A8-E93C-CA737B7AC602}"/>
                  </a:ext>
                </a:extLst>
              </p:cNvPr>
              <p:cNvSpPr txBox="1"/>
              <p:nvPr/>
            </p:nvSpPr>
            <p:spPr>
              <a:xfrm>
                <a:off x="7182895" y="4231448"/>
                <a:ext cx="4433617" cy="445250"/>
              </a:xfrm>
              <a:prstGeom prst="rect">
                <a:avLst/>
              </a:prstGeom>
              <a:noFill/>
            </p:spPr>
            <p:txBody>
              <a:bodyPr wrap="square" rtlCol="0">
                <a:spAutoFit/>
              </a:bodyPr>
              <a:lstStyle/>
              <a:p>
                <a:pPr algn="just">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Apple Marketing Strategies</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60" name="TextBox 59">
                <a:extLst>
                  <a:ext uri="{FF2B5EF4-FFF2-40B4-BE49-F238E27FC236}">
                    <a16:creationId xmlns:a16="http://schemas.microsoft.com/office/drawing/2014/main" id="{57A08682-946A-391D-12FB-CD9A96FBF54E}"/>
                  </a:ext>
                </a:extLst>
              </p:cNvPr>
              <p:cNvSpPr txBox="1"/>
              <p:nvPr/>
            </p:nvSpPr>
            <p:spPr>
              <a:xfrm>
                <a:off x="7182894" y="5066475"/>
                <a:ext cx="4433617" cy="445250"/>
              </a:xfrm>
              <a:prstGeom prst="rect">
                <a:avLst/>
              </a:prstGeom>
              <a:noFill/>
            </p:spPr>
            <p:txBody>
              <a:bodyPr wrap="square" rtlCol="0">
                <a:spAutoFit/>
              </a:bodyPr>
              <a:lstStyle/>
              <a:p>
                <a:pPr algn="just">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Conclusion</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pic>
            <p:nvPicPr>
              <p:cNvPr id="61" name="Graphic 60" descr="Apple outline">
                <a:extLst>
                  <a:ext uri="{FF2B5EF4-FFF2-40B4-BE49-F238E27FC236}">
                    <a16:creationId xmlns:a16="http://schemas.microsoft.com/office/drawing/2014/main" id="{2B461CAB-4243-753A-2D24-57A4B9EBE2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9733" y="1630566"/>
                <a:ext cx="678426" cy="678426"/>
              </a:xfrm>
              <a:prstGeom prst="rect">
                <a:avLst/>
              </a:prstGeom>
            </p:spPr>
          </p:pic>
          <p:pic>
            <p:nvPicPr>
              <p:cNvPr id="62" name="Graphic 61" descr="Apple outline">
                <a:extLst>
                  <a:ext uri="{FF2B5EF4-FFF2-40B4-BE49-F238E27FC236}">
                    <a16:creationId xmlns:a16="http://schemas.microsoft.com/office/drawing/2014/main" id="{6C52F8D3-E1A0-70E9-B7DA-D2EB8D613B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9733" y="2451603"/>
                <a:ext cx="678426" cy="678426"/>
              </a:xfrm>
              <a:prstGeom prst="rect">
                <a:avLst/>
              </a:prstGeom>
            </p:spPr>
          </p:pic>
          <p:pic>
            <p:nvPicPr>
              <p:cNvPr id="63" name="Graphic 62" descr="Apple outline">
                <a:extLst>
                  <a:ext uri="{FF2B5EF4-FFF2-40B4-BE49-F238E27FC236}">
                    <a16:creationId xmlns:a16="http://schemas.microsoft.com/office/drawing/2014/main" id="{947C1BD5-C21D-1AB9-F281-9E1F80F04F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9733" y="3274820"/>
                <a:ext cx="678426" cy="678426"/>
              </a:xfrm>
              <a:prstGeom prst="rect">
                <a:avLst/>
              </a:prstGeom>
            </p:spPr>
          </p:pic>
          <p:pic>
            <p:nvPicPr>
              <p:cNvPr id="13312" name="Graphic 13311" descr="Apple outline">
                <a:extLst>
                  <a:ext uri="{FF2B5EF4-FFF2-40B4-BE49-F238E27FC236}">
                    <a16:creationId xmlns:a16="http://schemas.microsoft.com/office/drawing/2014/main" id="{413AE03B-4FF3-EC8C-26E2-78C329451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9733" y="4086302"/>
                <a:ext cx="678426" cy="678426"/>
              </a:xfrm>
              <a:prstGeom prst="rect">
                <a:avLst/>
              </a:prstGeom>
            </p:spPr>
          </p:pic>
          <p:sp>
            <p:nvSpPr>
              <p:cNvPr id="13313" name="TextBox 13312">
                <a:extLst>
                  <a:ext uri="{FF2B5EF4-FFF2-40B4-BE49-F238E27FC236}">
                    <a16:creationId xmlns:a16="http://schemas.microsoft.com/office/drawing/2014/main" id="{293C7E07-861B-C6E3-E86D-2D0824F1896A}"/>
                  </a:ext>
                </a:extLst>
              </p:cNvPr>
              <p:cNvSpPr txBox="1"/>
              <p:nvPr/>
            </p:nvSpPr>
            <p:spPr>
              <a:xfrm>
                <a:off x="6455277" y="1790210"/>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6</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13315" name="TextBox 13314">
                <a:extLst>
                  <a:ext uri="{FF2B5EF4-FFF2-40B4-BE49-F238E27FC236}">
                    <a16:creationId xmlns:a16="http://schemas.microsoft.com/office/drawing/2014/main" id="{C58EC39C-91E8-BEC3-24C5-9FBC7EC4F274}"/>
                  </a:ext>
                </a:extLst>
              </p:cNvPr>
              <p:cNvSpPr txBox="1"/>
              <p:nvPr/>
            </p:nvSpPr>
            <p:spPr>
              <a:xfrm>
                <a:off x="6464763" y="2626611"/>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7</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13317" name="TextBox 13316">
                <a:extLst>
                  <a:ext uri="{FF2B5EF4-FFF2-40B4-BE49-F238E27FC236}">
                    <a16:creationId xmlns:a16="http://schemas.microsoft.com/office/drawing/2014/main" id="{0BCA38A0-DC78-4A0D-9372-99A16F2AA013}"/>
                  </a:ext>
                </a:extLst>
              </p:cNvPr>
              <p:cNvSpPr txBox="1"/>
              <p:nvPr/>
            </p:nvSpPr>
            <p:spPr>
              <a:xfrm>
                <a:off x="6466974" y="3428704"/>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8</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13318" name="TextBox 13317">
                <a:extLst>
                  <a:ext uri="{FF2B5EF4-FFF2-40B4-BE49-F238E27FC236}">
                    <a16:creationId xmlns:a16="http://schemas.microsoft.com/office/drawing/2014/main" id="{E49D984E-C22E-DB3A-5D58-249427E7FD9A}"/>
                  </a:ext>
                </a:extLst>
              </p:cNvPr>
              <p:cNvSpPr txBox="1"/>
              <p:nvPr/>
            </p:nvSpPr>
            <p:spPr>
              <a:xfrm>
                <a:off x="6464763" y="4241960"/>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9</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pic>
            <p:nvPicPr>
              <p:cNvPr id="13319" name="Graphic 13318" descr="Apple outline">
                <a:extLst>
                  <a:ext uri="{FF2B5EF4-FFF2-40B4-BE49-F238E27FC236}">
                    <a16:creationId xmlns:a16="http://schemas.microsoft.com/office/drawing/2014/main" id="{C6825EA3-7ACD-392A-FC29-1DC01F37CC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9733" y="4915686"/>
                <a:ext cx="678426" cy="678426"/>
              </a:xfrm>
              <a:prstGeom prst="rect">
                <a:avLst/>
              </a:prstGeom>
            </p:spPr>
          </p:pic>
          <p:sp>
            <p:nvSpPr>
              <p:cNvPr id="13320" name="TextBox 13319">
                <a:extLst>
                  <a:ext uri="{FF2B5EF4-FFF2-40B4-BE49-F238E27FC236}">
                    <a16:creationId xmlns:a16="http://schemas.microsoft.com/office/drawing/2014/main" id="{C8F70ABB-A481-B40D-DFF9-2C1C8AD4F5BA}"/>
                  </a:ext>
                </a:extLst>
              </p:cNvPr>
              <p:cNvSpPr txBox="1"/>
              <p:nvPr/>
            </p:nvSpPr>
            <p:spPr>
              <a:xfrm>
                <a:off x="6357248" y="5069650"/>
                <a:ext cx="46339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10</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grpSp>
        <p:cxnSp>
          <p:nvCxnSpPr>
            <p:cNvPr id="13326" name="Straight Connector 13325">
              <a:extLst>
                <a:ext uri="{FF2B5EF4-FFF2-40B4-BE49-F238E27FC236}">
                  <a16:creationId xmlns:a16="http://schemas.microsoft.com/office/drawing/2014/main" id="{B69A510C-3367-F6E2-1103-581E22923211}"/>
                </a:ext>
              </a:extLst>
            </p:cNvPr>
            <p:cNvCxnSpPr>
              <a:cxnSpLocks/>
            </p:cNvCxnSpPr>
            <p:nvPr/>
          </p:nvCxnSpPr>
          <p:spPr>
            <a:xfrm>
              <a:off x="6133523" y="1454927"/>
              <a:ext cx="0" cy="411148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3465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2" name="TextBox 1">
            <a:extLst>
              <a:ext uri="{FF2B5EF4-FFF2-40B4-BE49-F238E27FC236}">
                <a16:creationId xmlns:a16="http://schemas.microsoft.com/office/drawing/2014/main" id="{7A3DD04F-8515-ECCF-6ACB-1BE1E00A4799}"/>
              </a:ext>
            </a:extLst>
          </p:cNvPr>
          <p:cNvSpPr txBox="1"/>
          <p:nvPr/>
        </p:nvSpPr>
        <p:spPr>
          <a:xfrm>
            <a:off x="406490" y="303742"/>
            <a:ext cx="9106016" cy="533672"/>
          </a:xfrm>
          <a:prstGeom prst="rect">
            <a:avLst/>
          </a:prstGeom>
          <a:noFill/>
        </p:spPr>
        <p:txBody>
          <a:bodyPr wrap="square" rtlCol="0">
            <a:spAutoFit/>
          </a:bodyPr>
          <a:lstStyle/>
          <a:p>
            <a:pPr>
              <a:lnSpc>
                <a:spcPct val="130000"/>
              </a:lnSpc>
            </a:pPr>
            <a:r>
              <a:rPr lang="en-US" sz="2400" dirty="0">
                <a:solidFill>
                  <a:schemeClr val="bg1"/>
                </a:solidFill>
                <a:latin typeface="+mj-lt"/>
                <a:ea typeface="Inter V" panose="02000503000000020004" charset="0"/>
                <a:cs typeface="Inter V" panose="02000503000000020004" charset="0"/>
              </a:rPr>
              <a:t>Apple is the largest company by market capitalization</a:t>
            </a:r>
            <a:endParaRPr lang="en-IN" sz="2400" dirty="0">
              <a:solidFill>
                <a:schemeClr val="bg1"/>
              </a:solidFill>
              <a:latin typeface="+mj-lt"/>
              <a:ea typeface="Inter V" panose="02000503000000020004" charset="0"/>
              <a:cs typeface="Inter V" panose="02000503000000020004" charset="0"/>
            </a:endParaRPr>
          </a:p>
        </p:txBody>
      </p:sp>
      <p:sp>
        <p:nvSpPr>
          <p:cNvPr id="3" name="TextBox 2">
            <a:extLst>
              <a:ext uri="{FF2B5EF4-FFF2-40B4-BE49-F238E27FC236}">
                <a16:creationId xmlns:a16="http://schemas.microsoft.com/office/drawing/2014/main" id="{A7F59D12-EABC-5A41-B2AF-01758EFF16BE}"/>
              </a:ext>
            </a:extLst>
          </p:cNvPr>
          <p:cNvSpPr txBox="1"/>
          <p:nvPr/>
        </p:nvSpPr>
        <p:spPr>
          <a:xfrm>
            <a:off x="6971092" y="1176182"/>
            <a:ext cx="2979114" cy="533672"/>
          </a:xfrm>
          <a:prstGeom prst="rect">
            <a:avLst/>
          </a:prstGeom>
          <a:noFill/>
        </p:spPr>
        <p:txBody>
          <a:bodyPr wrap="square" rtlCol="0">
            <a:spAutoFit/>
          </a:bodyPr>
          <a:lstStyle/>
          <a:p>
            <a:pPr>
              <a:lnSpc>
                <a:spcPct val="130000"/>
              </a:lnSpc>
            </a:pPr>
            <a:r>
              <a:rPr lang="sr-Latn-ME" sz="2400" dirty="0">
                <a:solidFill>
                  <a:prstClr val="white"/>
                </a:solidFill>
                <a:latin typeface="+mj-lt"/>
                <a:ea typeface="Inter V" panose="02000503000000020004" pitchFamily="2" charset="0"/>
                <a:cs typeface="Inter V" panose="02000503000000020004" pitchFamily="2" charset="0"/>
              </a:rPr>
              <a:t> GOAL</a:t>
            </a:r>
            <a:r>
              <a:rPr lang="en-US" sz="2400" dirty="0">
                <a:solidFill>
                  <a:prstClr val="white"/>
                </a:solidFill>
                <a:latin typeface="+mj-lt"/>
                <a:ea typeface="Inter V" panose="02000503000000020004" pitchFamily="2" charset="0"/>
                <a:cs typeface="Inter V" panose="02000503000000020004" pitchFamily="2" charset="0"/>
              </a:rPr>
              <a:t>S</a:t>
            </a:r>
            <a:r>
              <a:rPr lang="sr-Latn-ME" sz="2400" dirty="0">
                <a:solidFill>
                  <a:prstClr val="white"/>
                </a:solidFill>
                <a:latin typeface="+mj-lt"/>
                <a:ea typeface="Inter V" panose="02000503000000020004" pitchFamily="2" charset="0"/>
                <a:cs typeface="Inter V" panose="02000503000000020004" pitchFamily="2" charset="0"/>
              </a:rPr>
              <a:t>:</a:t>
            </a:r>
            <a:endParaRPr lang="en-IN" sz="2400" dirty="0">
              <a:solidFill>
                <a:prstClr val="white"/>
              </a:solidFill>
              <a:latin typeface="+mj-lt"/>
              <a:ea typeface="Inter V" panose="02000503000000020004" pitchFamily="2" charset="0"/>
              <a:cs typeface="Inter V" panose="02000503000000020004" pitchFamily="2" charset="0"/>
            </a:endParaRPr>
          </a:p>
        </p:txBody>
      </p:sp>
      <p:sp>
        <p:nvSpPr>
          <p:cNvPr id="5" name="TextBox 4">
            <a:extLst>
              <a:ext uri="{FF2B5EF4-FFF2-40B4-BE49-F238E27FC236}">
                <a16:creationId xmlns:a16="http://schemas.microsoft.com/office/drawing/2014/main" id="{10F467C5-63EF-102D-7121-648AD7DF960C}"/>
              </a:ext>
            </a:extLst>
          </p:cNvPr>
          <p:cNvSpPr txBox="1"/>
          <p:nvPr/>
        </p:nvSpPr>
        <p:spPr>
          <a:xfrm>
            <a:off x="849704" y="1113142"/>
            <a:ext cx="5966555" cy="533672"/>
          </a:xfrm>
          <a:prstGeom prst="rect">
            <a:avLst/>
          </a:prstGeom>
          <a:solidFill>
            <a:schemeClr val="tx1"/>
          </a:solidFill>
        </p:spPr>
        <p:txBody>
          <a:bodyPr wrap="square" rtlCol="0">
            <a:spAutoFit/>
          </a:bodyPr>
          <a:lstStyle/>
          <a:p>
            <a:pPr>
              <a:lnSpc>
                <a:spcPct val="130000"/>
              </a:lnSpc>
            </a:pPr>
            <a:r>
              <a:rPr lang="sr-Latn-ME" sz="2400" dirty="0">
                <a:solidFill>
                  <a:schemeClr val="bg1"/>
                </a:solidFill>
                <a:latin typeface="+mj-lt"/>
                <a:ea typeface="Inter V" panose="02000503000000020004" charset="0"/>
                <a:cs typeface="Inter V" panose="02000503000000020004" charset="0"/>
              </a:rPr>
              <a:t>FOCUS</a:t>
            </a:r>
            <a:r>
              <a:rPr lang="en-US" sz="2400" dirty="0">
                <a:solidFill>
                  <a:schemeClr val="bg1"/>
                </a:solidFill>
                <a:latin typeface="+mj-lt"/>
                <a:ea typeface="Inter V" panose="02000503000000020004" charset="0"/>
                <a:cs typeface="Inter V" panose="02000503000000020004" charset="0"/>
              </a:rPr>
              <a:t>:</a:t>
            </a:r>
            <a:r>
              <a:rPr lang="sr-Latn-ME" sz="2400" dirty="0">
                <a:solidFill>
                  <a:schemeClr val="bg1"/>
                </a:solidFill>
                <a:latin typeface="+mj-lt"/>
                <a:ea typeface="Inter V" panose="02000503000000020004" charset="0"/>
                <a:cs typeface="Inter V" panose="02000503000000020004" charset="0"/>
              </a:rPr>
              <a:t> </a:t>
            </a:r>
          </a:p>
        </p:txBody>
      </p:sp>
      <p:cxnSp>
        <p:nvCxnSpPr>
          <p:cNvPr id="6" name="Straight Connector 5">
            <a:extLst>
              <a:ext uri="{FF2B5EF4-FFF2-40B4-BE49-F238E27FC236}">
                <a16:creationId xmlns:a16="http://schemas.microsoft.com/office/drawing/2014/main" id="{B0D40B7A-CC4B-1C76-63E1-6D04C56D000A}"/>
              </a:ext>
            </a:extLst>
          </p:cNvPr>
          <p:cNvCxnSpPr>
            <a:cxnSpLocks/>
          </p:cNvCxnSpPr>
          <p:nvPr/>
        </p:nvCxnSpPr>
        <p:spPr>
          <a:xfrm>
            <a:off x="6988301" y="1343274"/>
            <a:ext cx="0" cy="1491163"/>
          </a:xfrm>
          <a:prstGeom prst="line">
            <a:avLst/>
          </a:prstGeom>
          <a:ln w="381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9DD871A-D974-8AD1-E272-8FB5EC267782}"/>
              </a:ext>
            </a:extLst>
          </p:cNvPr>
          <p:cNvCxnSpPr>
            <a:cxnSpLocks/>
          </p:cNvCxnSpPr>
          <p:nvPr/>
        </p:nvCxnSpPr>
        <p:spPr>
          <a:xfrm>
            <a:off x="363873" y="27265"/>
            <a:ext cx="0" cy="914107"/>
          </a:xfrm>
          <a:prstGeom prst="line">
            <a:avLst/>
          </a:prstGeom>
          <a:ln w="762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56C42D8-1A43-1157-BF0A-69750EC6A19A}"/>
              </a:ext>
            </a:extLst>
          </p:cNvPr>
          <p:cNvSpPr txBox="1"/>
          <p:nvPr/>
        </p:nvSpPr>
        <p:spPr>
          <a:xfrm>
            <a:off x="7195130" y="1574092"/>
            <a:ext cx="3144664" cy="1260345"/>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en-US" sz="2000" dirty="0">
                <a:solidFill>
                  <a:schemeClr val="bg1"/>
                </a:solidFill>
                <a:latin typeface="+mj-lt"/>
                <a:ea typeface="Inter V" panose="02000503000000020004" charset="0"/>
                <a:cs typeface="Inter V" panose="02000503000000020004" charset="0"/>
              </a:rPr>
              <a:t>Design.</a:t>
            </a:r>
            <a:endParaRPr lang="sr-Latn-ME" sz="2000" dirty="0">
              <a:solidFill>
                <a:schemeClr val="bg1"/>
              </a:solidFill>
              <a:latin typeface="+mj-lt"/>
              <a:ea typeface="Inter V" panose="02000503000000020004" charset="0"/>
              <a:cs typeface="Inter V" panose="02000503000000020004" charset="0"/>
            </a:endParaRPr>
          </a:p>
          <a:p>
            <a:pPr marL="342900" indent="-342900">
              <a:lnSpc>
                <a:spcPct val="130000"/>
              </a:lnSpc>
              <a:buFont typeface="Arial" panose="020B0604020202020204" pitchFamily="34" charset="0"/>
              <a:buChar char="•"/>
            </a:pPr>
            <a:r>
              <a:rPr lang="en-US" sz="2000" dirty="0">
                <a:solidFill>
                  <a:schemeClr val="bg1"/>
                </a:solidFill>
                <a:latin typeface="+mj-lt"/>
                <a:ea typeface="Inter V" panose="02000503000000020004" charset="0"/>
                <a:cs typeface="Inter V" panose="02000503000000020004" charset="0"/>
              </a:rPr>
              <a:t>Develop. </a:t>
            </a:r>
            <a:endParaRPr lang="sr-Latn-ME" sz="2000" dirty="0">
              <a:solidFill>
                <a:schemeClr val="bg1"/>
              </a:solidFill>
              <a:latin typeface="+mj-lt"/>
              <a:ea typeface="Inter V" panose="02000503000000020004" charset="0"/>
              <a:cs typeface="Inter V" panose="02000503000000020004" charset="0"/>
            </a:endParaRPr>
          </a:p>
          <a:p>
            <a:pPr marL="342900" indent="-342900">
              <a:lnSpc>
                <a:spcPct val="130000"/>
              </a:lnSpc>
              <a:buFont typeface="Arial" panose="020B0604020202020204" pitchFamily="34" charset="0"/>
              <a:buChar char="•"/>
            </a:pPr>
            <a:r>
              <a:rPr lang="en-US" sz="2000" dirty="0">
                <a:solidFill>
                  <a:schemeClr val="bg1"/>
                </a:solidFill>
                <a:latin typeface="+mj-lt"/>
                <a:ea typeface="Inter V" panose="02000503000000020004" charset="0"/>
                <a:cs typeface="Inter V" panose="02000503000000020004" charset="0"/>
              </a:rPr>
              <a:t>Sell electronic products.</a:t>
            </a:r>
            <a:endParaRPr lang="en-IN" sz="2000" dirty="0">
              <a:solidFill>
                <a:schemeClr val="bg1"/>
              </a:solidFill>
              <a:latin typeface="+mj-lt"/>
              <a:ea typeface="Inter V" panose="02000503000000020004" charset="0"/>
              <a:cs typeface="Inter V" panose="02000503000000020004" charset="0"/>
            </a:endParaRPr>
          </a:p>
        </p:txBody>
      </p:sp>
      <p:sp>
        <p:nvSpPr>
          <p:cNvPr id="9" name="TextBox 8">
            <a:extLst>
              <a:ext uri="{FF2B5EF4-FFF2-40B4-BE49-F238E27FC236}">
                <a16:creationId xmlns:a16="http://schemas.microsoft.com/office/drawing/2014/main" id="{59DA7719-CF6D-17FE-23C3-26B257743AE7}"/>
              </a:ext>
            </a:extLst>
          </p:cNvPr>
          <p:cNvSpPr txBox="1"/>
          <p:nvPr/>
        </p:nvSpPr>
        <p:spPr>
          <a:xfrm>
            <a:off x="802477" y="1574092"/>
            <a:ext cx="6074052" cy="1260345"/>
          </a:xfrm>
          <a:prstGeom prst="rect">
            <a:avLst/>
          </a:prstGeom>
          <a:solidFill>
            <a:schemeClr val="tx1"/>
          </a:solidFill>
        </p:spPr>
        <p:txBody>
          <a:bodyPr wrap="square" rtlCol="0">
            <a:spAutoFit/>
          </a:bodyPr>
          <a:lstStyle/>
          <a:p>
            <a:pPr marL="285750" indent="-285750">
              <a:lnSpc>
                <a:spcPct val="130000"/>
              </a:lnSpc>
              <a:buFont typeface="Arial" panose="020B0604020202020204" pitchFamily="34" charset="0"/>
              <a:buChar char="•"/>
            </a:pPr>
            <a:r>
              <a:rPr lang="en-US" sz="2000" dirty="0">
                <a:solidFill>
                  <a:schemeClr val="bg1"/>
                </a:solidFill>
                <a:latin typeface="+mj-lt"/>
                <a:ea typeface="Inter V" panose="02000503000000020004" charset="0"/>
                <a:cs typeface="Inter V" panose="02000503000000020004" charset="0"/>
              </a:rPr>
              <a:t>Technology.</a:t>
            </a:r>
            <a:endParaRPr lang="sr-Latn-ME" sz="2000" dirty="0">
              <a:solidFill>
                <a:schemeClr val="bg1"/>
              </a:solidFill>
              <a:latin typeface="+mj-lt"/>
              <a:ea typeface="Inter V" panose="02000503000000020004" charset="0"/>
              <a:cs typeface="Inter V" panose="02000503000000020004" charset="0"/>
            </a:endParaRPr>
          </a:p>
          <a:p>
            <a:pPr marL="285750" indent="-285750">
              <a:lnSpc>
                <a:spcPct val="130000"/>
              </a:lnSpc>
              <a:buFont typeface="Arial" panose="020B0604020202020204" pitchFamily="34" charset="0"/>
              <a:buChar char="•"/>
            </a:pPr>
            <a:r>
              <a:rPr lang="en-US" sz="2000" dirty="0">
                <a:solidFill>
                  <a:schemeClr val="bg1"/>
                </a:solidFill>
                <a:latin typeface="+mj-lt"/>
                <a:ea typeface="Inter V" panose="02000503000000020004" charset="0"/>
                <a:cs typeface="Inter V" panose="02000503000000020004" charset="0"/>
              </a:rPr>
              <a:t>User-friendliness.</a:t>
            </a:r>
            <a:r>
              <a:rPr lang="sr-Latn-ME" sz="2000" dirty="0">
                <a:solidFill>
                  <a:schemeClr val="bg1"/>
                </a:solidFill>
                <a:latin typeface="+mj-lt"/>
                <a:ea typeface="Inter V" panose="02000503000000020004" charset="0"/>
                <a:cs typeface="Inter V" panose="02000503000000020004" charset="0"/>
              </a:rPr>
              <a:t> </a:t>
            </a:r>
          </a:p>
          <a:p>
            <a:pPr marL="285750" indent="-285750">
              <a:lnSpc>
                <a:spcPct val="130000"/>
              </a:lnSpc>
              <a:buFont typeface="Arial" panose="020B0604020202020204" pitchFamily="34" charset="0"/>
              <a:buChar char="•"/>
            </a:pPr>
            <a:r>
              <a:rPr lang="en-US" sz="2000" dirty="0">
                <a:solidFill>
                  <a:schemeClr val="bg1"/>
                </a:solidFill>
                <a:latin typeface="+mj-lt"/>
                <a:ea typeface="Inter V" panose="02000503000000020004" charset="0"/>
                <a:cs typeface="Inter V" panose="02000503000000020004" charset="0"/>
              </a:rPr>
              <a:t>P</a:t>
            </a:r>
            <a:r>
              <a:rPr lang="sr-Latn-ME" sz="2000" dirty="0">
                <a:solidFill>
                  <a:schemeClr val="bg1"/>
                </a:solidFill>
                <a:latin typeface="+mj-lt"/>
                <a:ea typeface="Inter V" panose="02000503000000020004" charset="0"/>
                <a:cs typeface="Inter V" panose="02000503000000020004" charset="0"/>
              </a:rPr>
              <a:t>roduct </a:t>
            </a:r>
            <a:r>
              <a:rPr lang="en-US" sz="2000" dirty="0">
                <a:solidFill>
                  <a:schemeClr val="bg1"/>
                </a:solidFill>
                <a:latin typeface="+mj-lt"/>
                <a:ea typeface="Inter V" panose="02000503000000020004" charset="0"/>
                <a:cs typeface="Inter V" panose="02000503000000020004" charset="0"/>
              </a:rPr>
              <a:t>quality.</a:t>
            </a:r>
            <a:r>
              <a:rPr lang="sr-Latn-ME" sz="2000" dirty="0">
                <a:solidFill>
                  <a:schemeClr val="bg1"/>
                </a:solidFill>
                <a:latin typeface="+mj-lt"/>
                <a:ea typeface="Inter V" panose="02000503000000020004" charset="0"/>
                <a:cs typeface="Inter V" panose="02000503000000020004" charset="0"/>
              </a:rPr>
              <a:t>             </a:t>
            </a:r>
            <a:r>
              <a:rPr lang="en-US" sz="2000" dirty="0">
                <a:solidFill>
                  <a:schemeClr val="bg1"/>
                </a:solidFill>
                <a:latin typeface="+mj-lt"/>
                <a:ea typeface="Inter V" panose="02000503000000020004" charset="0"/>
                <a:cs typeface="Inter V" panose="02000503000000020004" charset="0"/>
              </a:rPr>
              <a:t>    </a:t>
            </a:r>
            <a:endParaRPr lang="en-IN" sz="2000" dirty="0">
              <a:solidFill>
                <a:schemeClr val="bg1"/>
              </a:solidFill>
              <a:latin typeface="+mj-lt"/>
              <a:ea typeface="Inter V" panose="02000503000000020004" charset="0"/>
              <a:cs typeface="Inter V" panose="02000503000000020004" charset="0"/>
            </a:endParaRPr>
          </a:p>
        </p:txBody>
      </p:sp>
      <p:sp>
        <p:nvSpPr>
          <p:cNvPr id="10" name="TextBox 9">
            <a:extLst>
              <a:ext uri="{FF2B5EF4-FFF2-40B4-BE49-F238E27FC236}">
                <a16:creationId xmlns:a16="http://schemas.microsoft.com/office/drawing/2014/main" id="{319C413E-B035-14D5-8EB0-DAA05FA7BA28}"/>
              </a:ext>
            </a:extLst>
          </p:cNvPr>
          <p:cNvSpPr txBox="1"/>
          <p:nvPr/>
        </p:nvSpPr>
        <p:spPr>
          <a:xfrm>
            <a:off x="4399010" y="1574092"/>
            <a:ext cx="1816033" cy="1260345"/>
          </a:xfrm>
          <a:prstGeom prst="rect">
            <a:avLst/>
          </a:prstGeom>
          <a:solidFill>
            <a:schemeClr val="tx1"/>
          </a:solidFill>
        </p:spPr>
        <p:txBody>
          <a:bodyPr wrap="square" rtlCol="0">
            <a:spAutoFit/>
          </a:bodyPr>
          <a:lstStyle/>
          <a:p>
            <a:pPr marL="285750" indent="-285750">
              <a:lnSpc>
                <a:spcPct val="130000"/>
              </a:lnSpc>
              <a:buFont typeface="Arial" panose="020B0604020202020204" pitchFamily="34" charset="0"/>
              <a:buChar char="•"/>
            </a:pPr>
            <a:r>
              <a:rPr lang="en-US" sz="2000" dirty="0">
                <a:solidFill>
                  <a:schemeClr val="bg1"/>
                </a:solidFill>
                <a:latin typeface="+mj-lt"/>
                <a:ea typeface="Inter V" panose="02000503000000020004" charset="0"/>
                <a:cs typeface="Inter V" panose="02000503000000020004" charset="0"/>
              </a:rPr>
              <a:t>Minimalism</a:t>
            </a:r>
            <a:r>
              <a:rPr lang="en-US" dirty="0">
                <a:solidFill>
                  <a:schemeClr val="bg1"/>
                </a:solidFill>
                <a:latin typeface="+mj-lt"/>
                <a:ea typeface="Inter V" panose="02000503000000020004" charset="0"/>
                <a:cs typeface="Inter V" panose="02000503000000020004" charset="0"/>
              </a:rPr>
              <a:t>.</a:t>
            </a:r>
            <a:r>
              <a:rPr lang="sr-Latn-ME" dirty="0">
                <a:solidFill>
                  <a:schemeClr val="bg1"/>
                </a:solidFill>
                <a:latin typeface="+mj-lt"/>
                <a:ea typeface="Inter V" panose="02000503000000020004" charset="0"/>
                <a:cs typeface="Inter V" panose="02000503000000020004" charset="0"/>
              </a:rPr>
              <a:t>                    </a:t>
            </a:r>
          </a:p>
          <a:p>
            <a:pPr marL="285750" indent="-285750">
              <a:lnSpc>
                <a:spcPct val="130000"/>
              </a:lnSpc>
              <a:buFont typeface="Arial" panose="020B0604020202020204" pitchFamily="34" charset="0"/>
              <a:buChar char="•"/>
            </a:pPr>
            <a:r>
              <a:rPr lang="en-US" sz="2000" dirty="0">
                <a:solidFill>
                  <a:schemeClr val="bg1"/>
                </a:solidFill>
                <a:latin typeface="+mj-lt"/>
                <a:ea typeface="Inter V" panose="02000503000000020004" charset="0"/>
                <a:cs typeface="Inter V" panose="02000503000000020004" charset="0"/>
              </a:rPr>
              <a:t>Innovation. </a:t>
            </a:r>
            <a:endParaRPr lang="sr-Latn-ME" sz="2000" dirty="0">
              <a:solidFill>
                <a:schemeClr val="bg1"/>
              </a:solidFill>
              <a:latin typeface="+mj-lt"/>
              <a:ea typeface="Inter V" panose="02000503000000020004" charset="0"/>
              <a:cs typeface="Inter V" panose="02000503000000020004" charset="0"/>
            </a:endParaRPr>
          </a:p>
          <a:p>
            <a:pPr marL="285750" indent="-285750">
              <a:lnSpc>
                <a:spcPct val="130000"/>
              </a:lnSpc>
              <a:buFont typeface="Arial" panose="020B0604020202020204" pitchFamily="34" charset="0"/>
              <a:buChar char="•"/>
            </a:pPr>
            <a:r>
              <a:rPr lang="en-US" sz="2000" dirty="0">
                <a:solidFill>
                  <a:schemeClr val="bg1"/>
                </a:solidFill>
                <a:latin typeface="+mj-lt"/>
                <a:ea typeface="Inter V" panose="02000503000000020004" charset="0"/>
                <a:cs typeface="Inter V" panose="02000503000000020004" charset="0"/>
              </a:rPr>
              <a:t>Loyalty.</a:t>
            </a:r>
            <a:endParaRPr lang="en-IN" sz="2000" dirty="0">
              <a:solidFill>
                <a:schemeClr val="bg1"/>
              </a:solidFill>
              <a:latin typeface="+mj-lt"/>
              <a:ea typeface="Inter V" panose="02000503000000020004" charset="0"/>
              <a:cs typeface="Inter V" panose="02000503000000020004" charset="0"/>
            </a:endParaRPr>
          </a:p>
        </p:txBody>
      </p:sp>
      <p:sp>
        <p:nvSpPr>
          <p:cNvPr id="11" name="TextBox 10">
            <a:extLst>
              <a:ext uri="{FF2B5EF4-FFF2-40B4-BE49-F238E27FC236}">
                <a16:creationId xmlns:a16="http://schemas.microsoft.com/office/drawing/2014/main" id="{0C4CAB74-51E7-FA0F-0F66-D2910C56C0E3}"/>
              </a:ext>
            </a:extLst>
          </p:cNvPr>
          <p:cNvSpPr txBox="1"/>
          <p:nvPr/>
        </p:nvSpPr>
        <p:spPr>
          <a:xfrm>
            <a:off x="3490993" y="1810836"/>
            <a:ext cx="683979" cy="680827"/>
          </a:xfrm>
          <a:prstGeom prst="rect">
            <a:avLst/>
          </a:prstGeom>
          <a:solidFill>
            <a:schemeClr val="tx1"/>
          </a:solidFill>
        </p:spPr>
        <p:txBody>
          <a:bodyPr wrap="square" rtlCol="0">
            <a:spAutoFit/>
          </a:bodyPr>
          <a:lstStyle/>
          <a:p>
            <a:pPr>
              <a:lnSpc>
                <a:spcPct val="130000"/>
              </a:lnSpc>
            </a:pPr>
            <a:r>
              <a:rPr lang="en-US" sz="3200" dirty="0">
                <a:solidFill>
                  <a:schemeClr val="bg1"/>
                </a:solidFill>
                <a:latin typeface="+mj-lt"/>
                <a:ea typeface="Inter V" panose="02000503000000020004" charset="0"/>
                <a:cs typeface="Inter V" panose="02000503000000020004" charset="0"/>
              </a:rPr>
              <a:t>&amp;</a:t>
            </a:r>
            <a:endParaRPr lang="sr-Latn-ME" sz="3200" dirty="0">
              <a:solidFill>
                <a:schemeClr val="bg1"/>
              </a:solidFill>
              <a:latin typeface="+mj-lt"/>
              <a:ea typeface="Inter V" panose="02000503000000020004" charset="0"/>
              <a:cs typeface="Inter V" panose="02000503000000020004" charset="0"/>
            </a:endParaRPr>
          </a:p>
        </p:txBody>
      </p:sp>
      <p:cxnSp>
        <p:nvCxnSpPr>
          <p:cNvPr id="12" name="Straight Connector 11">
            <a:extLst>
              <a:ext uri="{FF2B5EF4-FFF2-40B4-BE49-F238E27FC236}">
                <a16:creationId xmlns:a16="http://schemas.microsoft.com/office/drawing/2014/main" id="{9D6ADE48-4E24-1EF5-65CA-23C73476E2C5}"/>
              </a:ext>
            </a:extLst>
          </p:cNvPr>
          <p:cNvCxnSpPr>
            <a:cxnSpLocks/>
          </p:cNvCxnSpPr>
          <p:nvPr/>
        </p:nvCxnSpPr>
        <p:spPr>
          <a:xfrm>
            <a:off x="791871" y="1343274"/>
            <a:ext cx="0" cy="1457002"/>
          </a:xfrm>
          <a:prstGeom prst="line">
            <a:avLst/>
          </a:prstGeom>
          <a:ln w="381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B41A2C6-D2A3-C924-CE3C-866A9D95CCF2}"/>
              </a:ext>
            </a:extLst>
          </p:cNvPr>
          <p:cNvSpPr/>
          <p:nvPr/>
        </p:nvSpPr>
        <p:spPr>
          <a:xfrm>
            <a:off x="-210930" y="27265"/>
            <a:ext cx="532187" cy="63892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7" name="Rectangle 16">
            <a:extLst>
              <a:ext uri="{FF2B5EF4-FFF2-40B4-BE49-F238E27FC236}">
                <a16:creationId xmlns:a16="http://schemas.microsoft.com/office/drawing/2014/main" id="{6567138A-99B4-BF05-4F8E-471145CA0DC9}"/>
              </a:ext>
            </a:extLst>
          </p:cNvPr>
          <p:cNvSpPr/>
          <p:nvPr/>
        </p:nvSpPr>
        <p:spPr>
          <a:xfrm flipH="1">
            <a:off x="-21309" y="1276548"/>
            <a:ext cx="793608" cy="37345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8" name="Rectangle 17">
            <a:extLst>
              <a:ext uri="{FF2B5EF4-FFF2-40B4-BE49-F238E27FC236}">
                <a16:creationId xmlns:a16="http://schemas.microsoft.com/office/drawing/2014/main" id="{BF9EFED3-C608-640F-B43B-85357FBEDE13}"/>
              </a:ext>
            </a:extLst>
          </p:cNvPr>
          <p:cNvSpPr/>
          <p:nvPr/>
        </p:nvSpPr>
        <p:spPr>
          <a:xfrm flipH="1">
            <a:off x="6552711" y="1274953"/>
            <a:ext cx="418381" cy="37345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24" name="Picture 23">
            <a:extLst>
              <a:ext uri="{FF2B5EF4-FFF2-40B4-BE49-F238E27FC236}">
                <a16:creationId xmlns:a16="http://schemas.microsoft.com/office/drawing/2014/main" id="{C79D5A16-88BC-50FE-54FD-10B13225396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2963" b="92778" l="18646" r="80313">
                        <a14:foregroundMark x1="31927" y1="34444" x2="30677" y2="58333"/>
                        <a14:foregroundMark x1="29531" y1="32407" x2="43333" y2="33241"/>
                        <a14:foregroundMark x1="53495" y1="40143" x2="67188" y2="49444"/>
                        <a14:foregroundMark x1="43333" y1="33241" x2="51951" y2="39094"/>
                        <a14:foregroundMark x1="67188" y1="49444" x2="58281" y2="78704"/>
                        <a14:foregroundMark x1="58281" y1="78704" x2="33750" y2="74815"/>
                        <a14:foregroundMark x1="33750" y1="74815" x2="30469" y2="69352"/>
                        <a14:foregroundMark x1="33177" y1="68981" x2="36615" y2="51667"/>
                        <a14:foregroundMark x1="36615" y1="51667" x2="54167" y2="34074"/>
                        <a14:foregroundMark x1="54167" y1="34074" x2="71823" y2="52778"/>
                        <a14:foregroundMark x1="71823" y1="52778" x2="51146" y2="81204"/>
                        <a14:foregroundMark x1="51146" y1="81204" x2="26719" y2="56481"/>
                        <a14:foregroundMark x1="26719" y1="56481" x2="21302" y2="38889"/>
                        <a14:foregroundMark x1="21302" y1="38889" x2="24167" y2="86389"/>
                        <a14:foregroundMark x1="24167" y1="86389" x2="27344" y2="92870"/>
                        <a14:foregroundMark x1="27344" y1="92870" x2="27344" y2="92870"/>
                        <a14:foregroundMark x1="21510" y1="78611" x2="21406" y2="30000"/>
                        <a14:foregroundMark x1="20781" y1="26667" x2="49375" y2="23241"/>
                        <a14:foregroundMark x1="49375" y1="23241" x2="65885" y2="23426"/>
                        <a14:foregroundMark x1="65885" y1="23426" x2="75521" y2="30463"/>
                        <a14:foregroundMark x1="75521" y1="30463" x2="75365" y2="81019"/>
                        <a14:foregroundMark x1="75365" y1="81019" x2="75365" y2="81019"/>
                        <a14:foregroundMark x1="68594" y1="75463" x2="63802" y2="76204"/>
                        <a14:foregroundMark x1="77344" y1="82870" x2="77656" y2="32407"/>
                        <a14:foregroundMark x1="77656" y1="32407" x2="66563" y2="42037"/>
                        <a14:foregroundMark x1="66563" y1="42037" x2="62656" y2="26481"/>
                        <a14:foregroundMark x1="62656" y1="26481" x2="75156" y2="22963"/>
                        <a14:foregroundMark x1="77760" y1="24815" x2="77969" y2="86944"/>
                        <a14:foregroundMark x1="78698" y1="80648" x2="80313" y2="52130"/>
                        <a14:foregroundMark x1="80313" y1="52130" x2="78802" y2="27037"/>
                        <a14:foregroundMark x1="66302" y1="26667" x2="27500" y2="25556"/>
                        <a14:foregroundMark x1="27500" y1="25556" x2="17813" y2="32593"/>
                        <a14:foregroundMark x1="17813" y1="32593" x2="18646" y2="78056"/>
                        <a14:foregroundMark x1="18646" y1="78056" x2="22031" y2="82870"/>
                        <a14:foregroundMark x1="22031" y1="82870" x2="25365" y2="76667"/>
                        <a14:foregroundMark x1="25365" y1="76667" x2="25365" y2="77500"/>
                        <a14:backgroundMark x1="46927" y1="58148" x2="46927" y2="58148"/>
                        <a14:backgroundMark x1="48385" y1="51296" x2="45677" y2="56574"/>
                        <a14:backgroundMark x1="45677" y1="56574" x2="44323" y2="61574"/>
                        <a14:backgroundMark x1="52344" y1="41111" x2="53490" y2="37963"/>
                        <a14:backgroundMark x1="51406" y1="37963" x2="52240" y2="40556"/>
                        <a14:backgroundMark x1="51927" y1="40185" x2="52865" y2="39259"/>
                        <a14:backgroundMark x1="52031" y1="40741" x2="52969" y2="38148"/>
                        <a14:backgroundMark x1="52656" y1="41481" x2="53698" y2="39259"/>
                        <a14:backgroundMark x1="51719" y1="40185" x2="52344" y2="38148"/>
                      </a14:backgroundRemoval>
                    </a14:imgEffect>
                  </a14:imgLayer>
                </a14:imgProps>
              </a:ext>
            </a:extLst>
          </a:blip>
          <a:srcRect l="18387" t="22953" r="19340" b="11573"/>
          <a:stretch/>
        </p:blipFill>
        <p:spPr>
          <a:xfrm>
            <a:off x="2941585" y="3385468"/>
            <a:ext cx="5825877" cy="3445563"/>
          </a:xfrm>
          <a:prstGeom prst="rect">
            <a:avLst/>
          </a:prstGeom>
          <a:ln w="57150">
            <a:solidFill>
              <a:schemeClr val="bg1"/>
            </a:solidFill>
          </a:ln>
        </p:spPr>
      </p:pic>
      <p:pic>
        <p:nvPicPr>
          <p:cNvPr id="13" name="Graphic 12" descr="Apple outline">
            <a:extLst>
              <a:ext uri="{FF2B5EF4-FFF2-40B4-BE49-F238E27FC236}">
                <a16:creationId xmlns:a16="http://schemas.microsoft.com/office/drawing/2014/main" id="{E2108488-770A-7243-BCD4-1FB74FFB2E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4883" y="6179574"/>
            <a:ext cx="678426" cy="678426"/>
          </a:xfrm>
          <a:prstGeom prst="rect">
            <a:avLst/>
          </a:prstGeom>
        </p:spPr>
      </p:pic>
      <p:sp>
        <p:nvSpPr>
          <p:cNvPr id="14" name="TextBox 13">
            <a:extLst>
              <a:ext uri="{FF2B5EF4-FFF2-40B4-BE49-F238E27FC236}">
                <a16:creationId xmlns:a16="http://schemas.microsoft.com/office/drawing/2014/main" id="{A6430B68-4B7F-F35B-397C-44CDBF551DF9}"/>
              </a:ext>
            </a:extLst>
          </p:cNvPr>
          <p:cNvSpPr txBox="1"/>
          <p:nvPr/>
        </p:nvSpPr>
        <p:spPr>
          <a:xfrm>
            <a:off x="11740427" y="6339218"/>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1</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Tree>
    <p:extLst>
      <p:ext uri="{BB962C8B-B14F-4D97-AF65-F5344CB8AC3E}">
        <p14:creationId xmlns:p14="http://schemas.microsoft.com/office/powerpoint/2010/main" val="105066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 presetClass="entr" presetSubtype="8" fill="hold" grpId="0" nodeType="afterEffect">
                                  <p:stCondLst>
                                    <p:cond delay="7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0-#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0-#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4750"/>
                            </p:stCondLst>
                            <p:childTnLst>
                              <p:par>
                                <p:cTn id="39" presetID="47" presetClass="entr" presetSubtype="0" fill="hold" nodeType="afterEffect">
                                  <p:stCondLst>
                                    <p:cond delay="25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2" presetClass="entr" presetSubtype="8" fill="hold" grpId="0" nodeType="afterEffect">
                                  <p:stCondLst>
                                    <p:cond delay="50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0-#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childTnLst>
                          </p:cTn>
                        </p:par>
                        <p:par>
                          <p:cTn id="49" fill="hold">
                            <p:stCondLst>
                              <p:cond delay="7000"/>
                            </p:stCondLst>
                            <p:childTnLst>
                              <p:par>
                                <p:cTn id="50" presetID="2" presetClass="entr" presetSubtype="8" fill="hold" grpId="0" nodeType="afterEffect">
                                  <p:stCondLst>
                                    <p:cond delay="5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0-#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4" fill="hold" nodeType="withEffect">
                                  <p:stCondLst>
                                    <p:cond delay="50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ppt_x"/>
                                          </p:val>
                                        </p:tav>
                                        <p:tav tm="100000">
                                          <p:val>
                                            <p:strVal val="#ppt_x"/>
                                          </p:val>
                                        </p:tav>
                                      </p:tavLst>
                                    </p:anim>
                                    <p:anim calcmode="lin" valueType="num">
                                      <p:cBhvr additive="base">
                                        <p:cTn id="5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8" grpId="0"/>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48" name="Rectangle 47">
            <a:extLst>
              <a:ext uri="{FF2B5EF4-FFF2-40B4-BE49-F238E27FC236}">
                <a16:creationId xmlns:a16="http://schemas.microsoft.com/office/drawing/2014/main" id="{B876FD81-B517-4956-2620-2CC2AD5F5064}"/>
              </a:ext>
            </a:extLst>
          </p:cNvPr>
          <p:cNvSpPr/>
          <p:nvPr/>
        </p:nvSpPr>
        <p:spPr>
          <a:xfrm>
            <a:off x="2220959" y="-20078"/>
            <a:ext cx="6147387"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38" name="Rectangle 37">
            <a:extLst>
              <a:ext uri="{FF2B5EF4-FFF2-40B4-BE49-F238E27FC236}">
                <a16:creationId xmlns:a16="http://schemas.microsoft.com/office/drawing/2014/main" id="{EE382485-8A37-3887-3D3E-4C4EF8245BB5}"/>
              </a:ext>
            </a:extLst>
          </p:cNvPr>
          <p:cNvSpPr/>
          <p:nvPr/>
        </p:nvSpPr>
        <p:spPr>
          <a:xfrm>
            <a:off x="2233133" y="207192"/>
            <a:ext cx="4553482" cy="6646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35" name="TextBox 34">
            <a:extLst>
              <a:ext uri="{FF2B5EF4-FFF2-40B4-BE49-F238E27FC236}">
                <a16:creationId xmlns:a16="http://schemas.microsoft.com/office/drawing/2014/main" id="{17D69B6E-E102-F7FC-7DBA-258F09A8ECEC}"/>
              </a:ext>
            </a:extLst>
          </p:cNvPr>
          <p:cNvSpPr txBox="1"/>
          <p:nvPr/>
        </p:nvSpPr>
        <p:spPr>
          <a:xfrm>
            <a:off x="2236924" y="1316689"/>
            <a:ext cx="3859076" cy="1143518"/>
          </a:xfrm>
          <a:prstGeom prst="rect">
            <a:avLst/>
          </a:prstGeom>
          <a:noFill/>
        </p:spPr>
        <p:txBody>
          <a:bodyPr wrap="square" rtlCol="0">
            <a:spAutoFit/>
          </a:bodyPr>
          <a:lstStyle/>
          <a:p>
            <a:pPr>
              <a:lnSpc>
                <a:spcPct val="130000"/>
              </a:lnSpc>
            </a:pPr>
            <a:r>
              <a:rPr lang="sr-Latn-ME" dirty="0">
                <a:solidFill>
                  <a:schemeClr val="bg1"/>
                </a:solidFill>
                <a:latin typeface="+mj-lt"/>
              </a:rPr>
              <a:t>O</a:t>
            </a:r>
            <a:r>
              <a:rPr lang="en-US" dirty="0">
                <a:solidFill>
                  <a:schemeClr val="bg1"/>
                </a:solidFill>
                <a:latin typeface="+mj-lt"/>
              </a:rPr>
              <a:t>n April 1, Apple was founded by Steve Jobs</a:t>
            </a:r>
            <a:r>
              <a:rPr lang="sr-Latn-ME" dirty="0">
                <a:solidFill>
                  <a:schemeClr val="bg1"/>
                </a:solidFill>
                <a:latin typeface="+mj-lt"/>
              </a:rPr>
              <a:t>, </a:t>
            </a:r>
            <a:r>
              <a:rPr lang="en-US" dirty="0">
                <a:solidFill>
                  <a:schemeClr val="bg1"/>
                </a:solidFill>
                <a:latin typeface="+mj-lt"/>
              </a:rPr>
              <a:t>Steve Wozniak, and Ronald Wayne.</a:t>
            </a:r>
            <a:endParaRPr lang="en-IN" dirty="0">
              <a:solidFill>
                <a:schemeClr val="bg1"/>
              </a:solidFill>
              <a:latin typeface="+mj-lt"/>
              <a:ea typeface="Inter V" panose="02000503000000020004" pitchFamily="2" charset="0"/>
              <a:cs typeface="Inter V" panose="02000503000000020004" pitchFamily="2" charset="0"/>
            </a:endParaRPr>
          </a:p>
        </p:txBody>
      </p:sp>
      <p:sp>
        <p:nvSpPr>
          <p:cNvPr id="36" name="TextBox 35">
            <a:extLst>
              <a:ext uri="{FF2B5EF4-FFF2-40B4-BE49-F238E27FC236}">
                <a16:creationId xmlns:a16="http://schemas.microsoft.com/office/drawing/2014/main" id="{7FFC143A-9160-279A-6B17-3E13BEFD7E3A}"/>
              </a:ext>
            </a:extLst>
          </p:cNvPr>
          <p:cNvSpPr txBox="1"/>
          <p:nvPr/>
        </p:nvSpPr>
        <p:spPr>
          <a:xfrm>
            <a:off x="2236923" y="2489318"/>
            <a:ext cx="4511187" cy="1172629"/>
          </a:xfrm>
          <a:prstGeom prst="rect">
            <a:avLst/>
          </a:prstGeom>
          <a:noFill/>
        </p:spPr>
        <p:txBody>
          <a:bodyPr wrap="square" rtlCol="0">
            <a:spAutoFit/>
          </a:bodyPr>
          <a:lstStyle/>
          <a:p>
            <a:pPr>
              <a:lnSpc>
                <a:spcPct val="130000"/>
              </a:lnSpc>
            </a:pPr>
            <a:r>
              <a:rPr lang="sr-Latn-ME" dirty="0">
                <a:solidFill>
                  <a:schemeClr val="bg1"/>
                </a:solidFill>
                <a:latin typeface="+mj-lt"/>
              </a:rPr>
              <a:t>On April 11 t</a:t>
            </a:r>
            <a:r>
              <a:rPr lang="en-US" dirty="0">
                <a:solidFill>
                  <a:schemeClr val="bg1"/>
                </a:solidFill>
                <a:latin typeface="+mj-lt"/>
              </a:rPr>
              <a:t>he first Apple product</a:t>
            </a:r>
            <a:r>
              <a:rPr lang="sr-Latn-ME" dirty="0">
                <a:solidFill>
                  <a:schemeClr val="bg1"/>
                </a:solidFill>
                <a:latin typeface="+mj-lt"/>
              </a:rPr>
              <a:t> was launched-</a:t>
            </a:r>
            <a:r>
              <a:rPr lang="en-US" dirty="0">
                <a:solidFill>
                  <a:schemeClr val="bg1"/>
                </a:solidFill>
                <a:latin typeface="+mj-lt"/>
              </a:rPr>
              <a:t> the Apple I microcomputer</a:t>
            </a:r>
            <a:r>
              <a:rPr lang="sr-Latn-ME" dirty="0">
                <a:solidFill>
                  <a:schemeClr val="bg1"/>
                </a:solidFill>
                <a:latin typeface="+mj-lt"/>
              </a:rPr>
              <a:t> (</a:t>
            </a:r>
            <a:r>
              <a:rPr lang="en-US" dirty="0">
                <a:solidFill>
                  <a:schemeClr val="bg1"/>
                </a:solidFill>
                <a:latin typeface="+mj-lt"/>
              </a:rPr>
              <a:t>without a monitor or mouse</a:t>
            </a:r>
            <a:r>
              <a:rPr lang="sr-Latn-ME" dirty="0">
                <a:solidFill>
                  <a:schemeClr val="bg1"/>
                </a:solidFill>
                <a:latin typeface="+mj-lt"/>
              </a:rPr>
              <a:t>)</a:t>
            </a:r>
            <a:r>
              <a:rPr lang="en-US" dirty="0">
                <a:solidFill>
                  <a:schemeClr val="bg1"/>
                </a:solidFill>
                <a:latin typeface="+mj-lt"/>
              </a:rPr>
              <a:t>.</a:t>
            </a:r>
            <a:endParaRPr lang="sr-Latn-ME" dirty="0">
              <a:solidFill>
                <a:schemeClr val="bg1"/>
              </a:solidFill>
              <a:latin typeface="+mj-lt"/>
            </a:endParaRPr>
          </a:p>
        </p:txBody>
      </p:sp>
      <p:sp>
        <p:nvSpPr>
          <p:cNvPr id="37" name="TextBox 36">
            <a:extLst>
              <a:ext uri="{FF2B5EF4-FFF2-40B4-BE49-F238E27FC236}">
                <a16:creationId xmlns:a16="http://schemas.microsoft.com/office/drawing/2014/main" id="{027422C8-1E21-0A5E-000D-CF516D961CC9}"/>
              </a:ext>
            </a:extLst>
          </p:cNvPr>
          <p:cNvSpPr txBox="1"/>
          <p:nvPr/>
        </p:nvSpPr>
        <p:spPr>
          <a:xfrm>
            <a:off x="2236923" y="3889594"/>
            <a:ext cx="3556572" cy="812530"/>
          </a:xfrm>
          <a:prstGeom prst="rect">
            <a:avLst/>
          </a:prstGeom>
          <a:noFill/>
        </p:spPr>
        <p:txBody>
          <a:bodyPr wrap="square" rtlCol="0">
            <a:spAutoFit/>
          </a:bodyPr>
          <a:lstStyle/>
          <a:p>
            <a:pPr>
              <a:lnSpc>
                <a:spcPct val="130000"/>
              </a:lnSpc>
            </a:pPr>
            <a:r>
              <a:rPr lang="en-US" dirty="0">
                <a:solidFill>
                  <a:schemeClr val="bg1"/>
                </a:solidFill>
                <a:latin typeface="+mj-lt"/>
              </a:rPr>
              <a:t>On July 1</a:t>
            </a:r>
            <a:r>
              <a:rPr lang="sr-Latn-ME" dirty="0">
                <a:solidFill>
                  <a:schemeClr val="bg1"/>
                </a:solidFill>
                <a:latin typeface="+mj-lt"/>
                <a:ea typeface="Inter V" panose="02000503000000020004" pitchFamily="2" charset="0"/>
                <a:cs typeface="Inter V" panose="02000503000000020004" pitchFamily="2" charset="0"/>
              </a:rPr>
              <a:t> t</a:t>
            </a:r>
            <a:r>
              <a:rPr lang="en-US" dirty="0">
                <a:solidFill>
                  <a:schemeClr val="bg1"/>
                </a:solidFill>
                <a:latin typeface="+mj-lt"/>
              </a:rPr>
              <a:t>he first Apple logo</a:t>
            </a:r>
            <a:r>
              <a:rPr lang="sr-Latn-ME" dirty="0">
                <a:solidFill>
                  <a:schemeClr val="bg1"/>
                </a:solidFill>
                <a:latin typeface="+mj-lt"/>
              </a:rPr>
              <a:t> was designed </a:t>
            </a:r>
            <a:r>
              <a:rPr lang="en-US" dirty="0">
                <a:solidFill>
                  <a:schemeClr val="bg1"/>
                </a:solidFill>
                <a:latin typeface="+mj-lt"/>
              </a:rPr>
              <a:t>by Ronald Wayne.</a:t>
            </a:r>
            <a:endParaRPr lang="en-IN" dirty="0">
              <a:solidFill>
                <a:schemeClr val="bg1"/>
              </a:solidFill>
              <a:latin typeface="+mj-lt"/>
              <a:ea typeface="Inter V" panose="02000503000000020004" pitchFamily="2" charset="0"/>
              <a:cs typeface="Inter V" panose="02000503000000020004" pitchFamily="2" charset="0"/>
            </a:endParaRPr>
          </a:p>
        </p:txBody>
      </p:sp>
      <p:sp>
        <p:nvSpPr>
          <p:cNvPr id="47" name="Rectangle 46">
            <a:extLst>
              <a:ext uri="{FF2B5EF4-FFF2-40B4-BE49-F238E27FC236}">
                <a16:creationId xmlns:a16="http://schemas.microsoft.com/office/drawing/2014/main" id="{359F255F-4CFB-0672-2AD0-4C88A2C425BB}"/>
              </a:ext>
            </a:extLst>
          </p:cNvPr>
          <p:cNvSpPr/>
          <p:nvPr/>
        </p:nvSpPr>
        <p:spPr>
          <a:xfrm>
            <a:off x="-10297" y="-4509"/>
            <a:ext cx="2148415"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2" name="TextBox 1">
            <a:extLst>
              <a:ext uri="{FF2B5EF4-FFF2-40B4-BE49-F238E27FC236}">
                <a16:creationId xmlns:a16="http://schemas.microsoft.com/office/drawing/2014/main" id="{BD2750B1-CF34-F666-4F6C-D46DDC63CF64}"/>
              </a:ext>
            </a:extLst>
          </p:cNvPr>
          <p:cNvSpPr txBox="1"/>
          <p:nvPr/>
        </p:nvSpPr>
        <p:spPr>
          <a:xfrm>
            <a:off x="1670957" y="207192"/>
            <a:ext cx="8358046" cy="727635"/>
          </a:xfrm>
          <a:prstGeom prst="rect">
            <a:avLst/>
          </a:prstGeom>
          <a:noFill/>
        </p:spPr>
        <p:txBody>
          <a:bodyPr wrap="square" rtlCol="0">
            <a:spAutoFit/>
          </a:bodyPr>
          <a:lstStyle/>
          <a:p>
            <a:pPr algn="ctr">
              <a:lnSpc>
                <a:spcPct val="130000"/>
              </a:lnSpc>
            </a:pPr>
            <a:r>
              <a:rPr lang="en-US"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Apple History</a:t>
            </a:r>
            <a:endParaRPr lang="en-IN"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cxnSp>
        <p:nvCxnSpPr>
          <p:cNvPr id="8" name="Straight Connector 7">
            <a:extLst>
              <a:ext uri="{FF2B5EF4-FFF2-40B4-BE49-F238E27FC236}">
                <a16:creationId xmlns:a16="http://schemas.microsoft.com/office/drawing/2014/main" id="{B511ADD8-A3E5-4E07-2408-4F525906B087}"/>
              </a:ext>
            </a:extLst>
          </p:cNvPr>
          <p:cNvCxnSpPr>
            <a:cxnSpLocks/>
          </p:cNvCxnSpPr>
          <p:nvPr/>
        </p:nvCxnSpPr>
        <p:spPr>
          <a:xfrm>
            <a:off x="2186142" y="2628015"/>
            <a:ext cx="0" cy="720718"/>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E1E2D82-B674-C7B9-6F23-39E4B0E7F248}"/>
              </a:ext>
            </a:extLst>
          </p:cNvPr>
          <p:cNvCxnSpPr>
            <a:cxnSpLocks/>
          </p:cNvCxnSpPr>
          <p:nvPr/>
        </p:nvCxnSpPr>
        <p:spPr>
          <a:xfrm>
            <a:off x="2185625" y="3972460"/>
            <a:ext cx="0" cy="720718"/>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56223C-99D6-9219-38F4-3C72587E1167}"/>
              </a:ext>
            </a:extLst>
          </p:cNvPr>
          <p:cNvSpPr txBox="1"/>
          <p:nvPr/>
        </p:nvSpPr>
        <p:spPr>
          <a:xfrm>
            <a:off x="1552670" y="5378602"/>
            <a:ext cx="8850085" cy="646331"/>
          </a:xfrm>
          <a:prstGeom prst="rect">
            <a:avLst/>
          </a:prstGeom>
          <a:noFill/>
        </p:spPr>
        <p:txBody>
          <a:bodyPr wrap="square" rtlCol="0">
            <a:spAutoFit/>
          </a:bodyPr>
          <a:lstStyle/>
          <a:p>
            <a:pPr marL="285750" indent="-285750" algn="ctr">
              <a:buFont typeface="Arial" panose="020B0604020202020204" pitchFamily="34" charset="0"/>
              <a:buChar char="•"/>
            </a:pPr>
            <a:r>
              <a:rPr lang="en-US" dirty="0">
                <a:solidFill>
                  <a:schemeClr val="bg1"/>
                </a:solidFill>
                <a:latin typeface="+mj-lt"/>
              </a:rPr>
              <a:t>Apple uses various product release methods, including social media announcements, designated release dates, private product events, and pre-order periods.</a:t>
            </a:r>
          </a:p>
        </p:txBody>
      </p:sp>
      <p:cxnSp>
        <p:nvCxnSpPr>
          <p:cNvPr id="29" name="Straight Connector 28">
            <a:extLst>
              <a:ext uri="{FF2B5EF4-FFF2-40B4-BE49-F238E27FC236}">
                <a16:creationId xmlns:a16="http://schemas.microsoft.com/office/drawing/2014/main" id="{944E8EBE-AB82-81DA-959E-747CE69BC52D}"/>
              </a:ext>
            </a:extLst>
          </p:cNvPr>
          <p:cNvCxnSpPr>
            <a:cxnSpLocks/>
          </p:cNvCxnSpPr>
          <p:nvPr/>
        </p:nvCxnSpPr>
        <p:spPr>
          <a:xfrm>
            <a:off x="8273665" y="2691531"/>
            <a:ext cx="0" cy="720718"/>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5C47F6-3AF4-7793-4706-A1413A87B37F}"/>
              </a:ext>
            </a:extLst>
          </p:cNvPr>
          <p:cNvCxnSpPr>
            <a:cxnSpLocks/>
          </p:cNvCxnSpPr>
          <p:nvPr/>
        </p:nvCxnSpPr>
        <p:spPr>
          <a:xfrm>
            <a:off x="8277456" y="1487439"/>
            <a:ext cx="0" cy="720718"/>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0919FC-DA5D-833B-399C-59B4E6A94744}"/>
              </a:ext>
            </a:extLst>
          </p:cNvPr>
          <p:cNvCxnSpPr>
            <a:cxnSpLocks/>
          </p:cNvCxnSpPr>
          <p:nvPr/>
        </p:nvCxnSpPr>
        <p:spPr>
          <a:xfrm>
            <a:off x="8304386" y="3972461"/>
            <a:ext cx="0" cy="760831"/>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289281-599F-029B-1024-B9E2752B05D7}"/>
              </a:ext>
            </a:extLst>
          </p:cNvPr>
          <p:cNvCxnSpPr>
            <a:cxnSpLocks/>
          </p:cNvCxnSpPr>
          <p:nvPr/>
        </p:nvCxnSpPr>
        <p:spPr>
          <a:xfrm>
            <a:off x="2185625" y="1502699"/>
            <a:ext cx="0" cy="720718"/>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25F5AF-8C9E-5B28-4993-18DCEDE42CEF}"/>
              </a:ext>
            </a:extLst>
          </p:cNvPr>
          <p:cNvSpPr txBox="1"/>
          <p:nvPr/>
        </p:nvSpPr>
        <p:spPr>
          <a:xfrm>
            <a:off x="562629" y="1379288"/>
            <a:ext cx="1980082" cy="827919"/>
          </a:xfrm>
          <a:prstGeom prst="rect">
            <a:avLst/>
          </a:prstGeom>
          <a:noFill/>
          <a:ln w="57150">
            <a:noFill/>
          </a:ln>
        </p:spPr>
        <p:txBody>
          <a:bodyPr wrap="square" rtlCol="0">
            <a:spAutoFit/>
          </a:bodyPr>
          <a:lstStyle/>
          <a:p>
            <a:pPr>
              <a:lnSpc>
                <a:spcPct val="130000"/>
              </a:lnSpc>
            </a:pPr>
            <a:r>
              <a:rPr lang="en-US" sz="4000" b="1" dirty="0">
                <a:solidFill>
                  <a:schemeClr val="bg1"/>
                </a:solidFill>
                <a:latin typeface="+mj-lt"/>
              </a:rPr>
              <a:t>1976</a:t>
            </a:r>
            <a:r>
              <a:rPr lang="en-US" dirty="0">
                <a:solidFill>
                  <a:schemeClr val="bg1"/>
                </a:solidFill>
                <a:latin typeface="+mj-lt"/>
              </a:rPr>
              <a:t> </a:t>
            </a:r>
            <a:endParaRPr lang="en-IN" dirty="0">
              <a:solidFill>
                <a:schemeClr val="bg1"/>
              </a:solidFill>
              <a:latin typeface="+mj-lt"/>
              <a:ea typeface="Inter V" panose="02000503000000020004" pitchFamily="2" charset="0"/>
              <a:cs typeface="Inter V" panose="02000503000000020004" pitchFamily="2" charset="0"/>
            </a:endParaRPr>
          </a:p>
        </p:txBody>
      </p:sp>
      <p:sp>
        <p:nvSpPr>
          <p:cNvPr id="13" name="TextBox 12">
            <a:extLst>
              <a:ext uri="{FF2B5EF4-FFF2-40B4-BE49-F238E27FC236}">
                <a16:creationId xmlns:a16="http://schemas.microsoft.com/office/drawing/2014/main" id="{1B2308D6-0E63-B5F1-2DD9-6D36FDB82278}"/>
              </a:ext>
            </a:extLst>
          </p:cNvPr>
          <p:cNvSpPr txBox="1"/>
          <p:nvPr/>
        </p:nvSpPr>
        <p:spPr>
          <a:xfrm>
            <a:off x="6786614" y="1356481"/>
            <a:ext cx="1359850" cy="827919"/>
          </a:xfrm>
          <a:prstGeom prst="rect">
            <a:avLst/>
          </a:prstGeom>
          <a:noFill/>
        </p:spPr>
        <p:txBody>
          <a:bodyPr wrap="square" rtlCol="0">
            <a:spAutoFit/>
          </a:bodyPr>
          <a:lstStyle/>
          <a:p>
            <a:pPr>
              <a:lnSpc>
                <a:spcPct val="130000"/>
              </a:lnSpc>
            </a:pPr>
            <a:r>
              <a:rPr lang="sr-Latn-ME" sz="4000" b="1" dirty="0">
                <a:solidFill>
                  <a:schemeClr val="bg1"/>
                </a:solidFill>
                <a:latin typeface="+mj-lt"/>
              </a:rPr>
              <a:t>2001</a:t>
            </a:r>
            <a:r>
              <a:rPr lang="en-US" sz="2400" b="1" dirty="0">
                <a:solidFill>
                  <a:schemeClr val="bg1"/>
                </a:solidFill>
                <a:latin typeface="+mj-lt"/>
              </a:rPr>
              <a:t> </a:t>
            </a:r>
            <a:endParaRPr lang="en-IN" sz="2400" b="1" dirty="0">
              <a:solidFill>
                <a:schemeClr val="bg1"/>
              </a:solidFill>
              <a:latin typeface="+mj-lt"/>
            </a:endParaRPr>
          </a:p>
        </p:txBody>
      </p:sp>
      <p:sp>
        <p:nvSpPr>
          <p:cNvPr id="17" name="TextBox 16">
            <a:extLst>
              <a:ext uri="{FF2B5EF4-FFF2-40B4-BE49-F238E27FC236}">
                <a16:creationId xmlns:a16="http://schemas.microsoft.com/office/drawing/2014/main" id="{FFD3F645-F153-C031-732A-F0ED01C80A41}"/>
              </a:ext>
            </a:extLst>
          </p:cNvPr>
          <p:cNvSpPr txBox="1"/>
          <p:nvPr/>
        </p:nvSpPr>
        <p:spPr>
          <a:xfrm>
            <a:off x="6778417" y="2639220"/>
            <a:ext cx="1499039" cy="827919"/>
          </a:xfrm>
          <a:prstGeom prst="rect">
            <a:avLst/>
          </a:prstGeom>
          <a:noFill/>
        </p:spPr>
        <p:txBody>
          <a:bodyPr wrap="square" rtlCol="0">
            <a:spAutoFit/>
          </a:bodyPr>
          <a:lstStyle/>
          <a:p>
            <a:pPr>
              <a:lnSpc>
                <a:spcPct val="130000"/>
              </a:lnSpc>
            </a:pPr>
            <a:r>
              <a:rPr lang="en-US" dirty="0">
                <a:solidFill>
                  <a:schemeClr val="bg1"/>
                </a:solidFill>
                <a:latin typeface="+mj-lt"/>
              </a:rPr>
              <a:t> </a:t>
            </a:r>
            <a:r>
              <a:rPr lang="sr-Latn-ME" sz="4000" b="1" dirty="0">
                <a:solidFill>
                  <a:schemeClr val="bg1"/>
                </a:solidFill>
                <a:latin typeface="+mj-lt"/>
              </a:rPr>
              <a:t>2007</a:t>
            </a:r>
            <a:endParaRPr lang="en-IN" sz="4000" b="1" dirty="0">
              <a:solidFill>
                <a:schemeClr val="bg1"/>
              </a:solidFill>
              <a:latin typeface="+mj-lt"/>
            </a:endParaRPr>
          </a:p>
        </p:txBody>
      </p:sp>
      <p:sp>
        <p:nvSpPr>
          <p:cNvPr id="21" name="TextBox 20">
            <a:extLst>
              <a:ext uri="{FF2B5EF4-FFF2-40B4-BE49-F238E27FC236}">
                <a16:creationId xmlns:a16="http://schemas.microsoft.com/office/drawing/2014/main" id="{52DB31CA-1ABD-65D1-9E2D-96D1CA91B88F}"/>
              </a:ext>
            </a:extLst>
          </p:cNvPr>
          <p:cNvSpPr txBox="1"/>
          <p:nvPr/>
        </p:nvSpPr>
        <p:spPr>
          <a:xfrm>
            <a:off x="6694544" y="3910371"/>
            <a:ext cx="1233443" cy="873999"/>
          </a:xfrm>
          <a:prstGeom prst="rect">
            <a:avLst/>
          </a:prstGeom>
          <a:noFill/>
        </p:spPr>
        <p:txBody>
          <a:bodyPr wrap="square" rtlCol="0">
            <a:spAutoFit/>
          </a:bodyPr>
          <a:lstStyle/>
          <a:p>
            <a:pPr>
              <a:lnSpc>
                <a:spcPct val="130000"/>
              </a:lnSpc>
            </a:pPr>
            <a:r>
              <a:rPr lang="sr-Latn-ME" sz="4000" b="1" dirty="0">
                <a:solidFill>
                  <a:schemeClr val="bg1"/>
                </a:solidFill>
                <a:latin typeface="+mj-lt"/>
              </a:rPr>
              <a:t>2018</a:t>
            </a:r>
            <a:endParaRPr lang="en-IN" sz="4000" b="1" dirty="0">
              <a:solidFill>
                <a:schemeClr val="bg1"/>
              </a:solidFill>
              <a:latin typeface="+mj-lt"/>
            </a:endParaRPr>
          </a:p>
        </p:txBody>
      </p:sp>
      <p:sp>
        <p:nvSpPr>
          <p:cNvPr id="25" name="TextBox 24">
            <a:extLst>
              <a:ext uri="{FF2B5EF4-FFF2-40B4-BE49-F238E27FC236}">
                <a16:creationId xmlns:a16="http://schemas.microsoft.com/office/drawing/2014/main" id="{28D691FF-B9C7-E6A1-3AA5-8BAB43EC2BFB}"/>
              </a:ext>
            </a:extLst>
          </p:cNvPr>
          <p:cNvSpPr txBox="1"/>
          <p:nvPr/>
        </p:nvSpPr>
        <p:spPr>
          <a:xfrm>
            <a:off x="562629" y="2496093"/>
            <a:ext cx="1311991" cy="827919"/>
          </a:xfrm>
          <a:prstGeom prst="rect">
            <a:avLst/>
          </a:prstGeom>
          <a:noFill/>
        </p:spPr>
        <p:txBody>
          <a:bodyPr wrap="square" rtlCol="0">
            <a:spAutoFit/>
          </a:bodyPr>
          <a:lstStyle/>
          <a:p>
            <a:pPr>
              <a:lnSpc>
                <a:spcPct val="130000"/>
              </a:lnSpc>
            </a:pPr>
            <a:r>
              <a:rPr lang="en-US" sz="4000" b="1" dirty="0">
                <a:solidFill>
                  <a:schemeClr val="bg1"/>
                </a:solidFill>
                <a:latin typeface="+mj-lt"/>
              </a:rPr>
              <a:t>1976</a:t>
            </a:r>
            <a:r>
              <a:rPr lang="en-US" dirty="0">
                <a:solidFill>
                  <a:schemeClr val="bg1"/>
                </a:solidFill>
                <a:latin typeface="+mj-lt"/>
              </a:rPr>
              <a:t> </a:t>
            </a:r>
            <a:endParaRPr lang="en-IN" dirty="0">
              <a:solidFill>
                <a:schemeClr val="bg1"/>
              </a:solidFill>
              <a:latin typeface="+mj-lt"/>
              <a:ea typeface="Inter V" panose="02000503000000020004" pitchFamily="2" charset="0"/>
              <a:cs typeface="Inter V" panose="02000503000000020004" pitchFamily="2" charset="0"/>
            </a:endParaRPr>
          </a:p>
        </p:txBody>
      </p:sp>
      <p:sp>
        <p:nvSpPr>
          <p:cNvPr id="26" name="TextBox 25">
            <a:extLst>
              <a:ext uri="{FF2B5EF4-FFF2-40B4-BE49-F238E27FC236}">
                <a16:creationId xmlns:a16="http://schemas.microsoft.com/office/drawing/2014/main" id="{1FF38667-6DBB-AD2A-91BD-4048753147AB}"/>
              </a:ext>
            </a:extLst>
          </p:cNvPr>
          <p:cNvSpPr txBox="1"/>
          <p:nvPr/>
        </p:nvSpPr>
        <p:spPr>
          <a:xfrm>
            <a:off x="562629" y="3978292"/>
            <a:ext cx="1297670" cy="827919"/>
          </a:xfrm>
          <a:prstGeom prst="rect">
            <a:avLst/>
          </a:prstGeom>
          <a:noFill/>
        </p:spPr>
        <p:txBody>
          <a:bodyPr wrap="square" rtlCol="0">
            <a:spAutoFit/>
          </a:bodyPr>
          <a:lstStyle/>
          <a:p>
            <a:pPr>
              <a:lnSpc>
                <a:spcPct val="130000"/>
              </a:lnSpc>
            </a:pPr>
            <a:r>
              <a:rPr lang="en-US" sz="4000" b="1" dirty="0">
                <a:solidFill>
                  <a:schemeClr val="bg1"/>
                </a:solidFill>
                <a:latin typeface="+mj-lt"/>
              </a:rPr>
              <a:t>1976</a:t>
            </a:r>
            <a:r>
              <a:rPr lang="en-US" dirty="0">
                <a:solidFill>
                  <a:schemeClr val="bg1"/>
                </a:solidFill>
                <a:latin typeface="+mj-lt"/>
              </a:rPr>
              <a:t> </a:t>
            </a:r>
            <a:endParaRPr lang="en-IN" dirty="0">
              <a:solidFill>
                <a:schemeClr val="bg1"/>
              </a:solidFill>
              <a:latin typeface="+mj-lt"/>
              <a:ea typeface="Inter V" panose="02000503000000020004" pitchFamily="2" charset="0"/>
              <a:cs typeface="Inter V" panose="02000503000000020004" pitchFamily="2" charset="0"/>
            </a:endParaRPr>
          </a:p>
        </p:txBody>
      </p:sp>
      <p:sp>
        <p:nvSpPr>
          <p:cNvPr id="15" name="TextBox 14">
            <a:extLst>
              <a:ext uri="{FF2B5EF4-FFF2-40B4-BE49-F238E27FC236}">
                <a16:creationId xmlns:a16="http://schemas.microsoft.com/office/drawing/2014/main" id="{1CC0282A-B45D-CC9E-E341-71D7E49315A9}"/>
              </a:ext>
            </a:extLst>
          </p:cNvPr>
          <p:cNvSpPr txBox="1"/>
          <p:nvPr/>
        </p:nvSpPr>
        <p:spPr>
          <a:xfrm>
            <a:off x="8342679" y="1436768"/>
            <a:ext cx="2671762" cy="423321"/>
          </a:xfrm>
          <a:prstGeom prst="rect">
            <a:avLst/>
          </a:prstGeom>
          <a:noFill/>
        </p:spPr>
        <p:txBody>
          <a:bodyPr wrap="square" rtlCol="0">
            <a:spAutoFit/>
          </a:bodyPr>
          <a:lstStyle/>
          <a:p>
            <a:pPr>
              <a:lnSpc>
                <a:spcPct val="130000"/>
              </a:lnSpc>
            </a:pPr>
            <a:r>
              <a:rPr lang="sr-Latn-ME" dirty="0">
                <a:solidFill>
                  <a:schemeClr val="bg1"/>
                </a:solidFill>
                <a:latin typeface="+mj-lt"/>
              </a:rPr>
              <a:t>Ipod &amp; </a:t>
            </a:r>
            <a:r>
              <a:rPr lang="en-US" dirty="0">
                <a:solidFill>
                  <a:schemeClr val="bg1"/>
                </a:solidFill>
                <a:latin typeface="+mj-lt"/>
              </a:rPr>
              <a:t>iTunes.</a:t>
            </a:r>
            <a:endParaRPr lang="en-IN" dirty="0">
              <a:solidFill>
                <a:schemeClr val="bg1"/>
              </a:solidFill>
              <a:latin typeface="+mj-lt"/>
              <a:ea typeface="Inter V" panose="02000503000000020004" pitchFamily="2" charset="0"/>
              <a:cs typeface="Inter V" panose="02000503000000020004" pitchFamily="2" charset="0"/>
            </a:endParaRPr>
          </a:p>
        </p:txBody>
      </p:sp>
      <p:sp>
        <p:nvSpPr>
          <p:cNvPr id="19" name="TextBox 18">
            <a:extLst>
              <a:ext uri="{FF2B5EF4-FFF2-40B4-BE49-F238E27FC236}">
                <a16:creationId xmlns:a16="http://schemas.microsoft.com/office/drawing/2014/main" id="{FFE34F5D-9C0B-9F20-60F8-F2E3AFDB67D2}"/>
              </a:ext>
            </a:extLst>
          </p:cNvPr>
          <p:cNvSpPr txBox="1"/>
          <p:nvPr/>
        </p:nvSpPr>
        <p:spPr>
          <a:xfrm>
            <a:off x="8368348" y="2669480"/>
            <a:ext cx="2969902" cy="423321"/>
          </a:xfrm>
          <a:prstGeom prst="rect">
            <a:avLst/>
          </a:prstGeom>
          <a:noFill/>
        </p:spPr>
        <p:txBody>
          <a:bodyPr wrap="square" rtlCol="0">
            <a:spAutoFit/>
          </a:bodyPr>
          <a:lstStyle/>
          <a:p>
            <a:pPr>
              <a:lnSpc>
                <a:spcPct val="130000"/>
              </a:lnSpc>
            </a:pPr>
            <a:r>
              <a:rPr lang="en-US" dirty="0">
                <a:solidFill>
                  <a:schemeClr val="bg1"/>
                </a:solidFill>
                <a:latin typeface="+mj-lt"/>
              </a:rPr>
              <a:t>iPhone.</a:t>
            </a:r>
            <a:endParaRPr lang="sr-Latn-ME" dirty="0">
              <a:solidFill>
                <a:schemeClr val="bg1"/>
              </a:solidFill>
              <a:latin typeface="+mj-lt"/>
            </a:endParaRPr>
          </a:p>
        </p:txBody>
      </p:sp>
      <p:sp>
        <p:nvSpPr>
          <p:cNvPr id="23" name="TextBox 22">
            <a:extLst>
              <a:ext uri="{FF2B5EF4-FFF2-40B4-BE49-F238E27FC236}">
                <a16:creationId xmlns:a16="http://schemas.microsoft.com/office/drawing/2014/main" id="{49A44D12-1F2F-2F32-1F43-8D067AF414FE}"/>
              </a:ext>
            </a:extLst>
          </p:cNvPr>
          <p:cNvSpPr txBox="1"/>
          <p:nvPr/>
        </p:nvSpPr>
        <p:spPr>
          <a:xfrm>
            <a:off x="8368348" y="4029895"/>
            <a:ext cx="2671762" cy="423321"/>
          </a:xfrm>
          <a:prstGeom prst="rect">
            <a:avLst/>
          </a:prstGeom>
          <a:noFill/>
        </p:spPr>
        <p:txBody>
          <a:bodyPr wrap="square" rtlCol="0">
            <a:spAutoFit/>
          </a:bodyPr>
          <a:lstStyle/>
          <a:p>
            <a:pPr>
              <a:lnSpc>
                <a:spcPct val="130000"/>
              </a:lnSpc>
            </a:pPr>
            <a:r>
              <a:rPr lang="sr-Latn-ME" dirty="0">
                <a:solidFill>
                  <a:schemeClr val="bg1"/>
                </a:solidFill>
                <a:latin typeface="+mj-lt"/>
              </a:rPr>
              <a:t>Apple Watch</a:t>
            </a:r>
            <a:r>
              <a:rPr lang="en-US" dirty="0">
                <a:solidFill>
                  <a:schemeClr val="bg1"/>
                </a:solidFill>
                <a:latin typeface="+mj-lt"/>
              </a:rPr>
              <a:t>.</a:t>
            </a:r>
            <a:endParaRPr lang="en-IN" dirty="0">
              <a:solidFill>
                <a:schemeClr val="bg1"/>
              </a:solidFill>
              <a:latin typeface="+mj-lt"/>
              <a:ea typeface="Inter V" panose="02000503000000020004" pitchFamily="2" charset="0"/>
              <a:cs typeface="Inter V" panose="02000503000000020004" pitchFamily="2" charset="0"/>
            </a:endParaRPr>
          </a:p>
        </p:txBody>
      </p:sp>
      <p:pic>
        <p:nvPicPr>
          <p:cNvPr id="3" name="Graphic 2" descr="Apple outline">
            <a:extLst>
              <a:ext uri="{FF2B5EF4-FFF2-40B4-BE49-F238E27FC236}">
                <a16:creationId xmlns:a16="http://schemas.microsoft.com/office/drawing/2014/main" id="{61F7DEAF-BFC3-5C6C-BC70-5C5E0D6930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96415" y="6184083"/>
            <a:ext cx="678426" cy="678426"/>
          </a:xfrm>
          <a:prstGeom prst="rect">
            <a:avLst/>
          </a:prstGeom>
        </p:spPr>
      </p:pic>
      <p:sp>
        <p:nvSpPr>
          <p:cNvPr id="6" name="TextBox 5">
            <a:extLst>
              <a:ext uri="{FF2B5EF4-FFF2-40B4-BE49-F238E27FC236}">
                <a16:creationId xmlns:a16="http://schemas.microsoft.com/office/drawing/2014/main" id="{3F7F1522-EE07-7847-F19D-136A6DED4B80}"/>
              </a:ext>
            </a:extLst>
          </p:cNvPr>
          <p:cNvSpPr txBox="1"/>
          <p:nvPr/>
        </p:nvSpPr>
        <p:spPr>
          <a:xfrm>
            <a:off x="11811445" y="6359091"/>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2</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Tree>
    <p:extLst>
      <p:ext uri="{BB962C8B-B14F-4D97-AF65-F5344CB8AC3E}">
        <p14:creationId xmlns:p14="http://schemas.microsoft.com/office/powerpoint/2010/main" val="404714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2" presetClass="entr" presetSubtype="1"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0-#ppt_h/2"/>
                                          </p:val>
                                        </p:tav>
                                        <p:tav tm="100000">
                                          <p:val>
                                            <p:strVal val="#ppt_y"/>
                                          </p:val>
                                        </p:tav>
                                      </p:tavLst>
                                    </p:anim>
                                  </p:childTnLst>
                                </p:cTn>
                              </p:par>
                            </p:childTnLst>
                          </p:cTn>
                        </p:par>
                        <p:par>
                          <p:cTn id="33" fill="hold">
                            <p:stCondLst>
                              <p:cond delay="3500"/>
                            </p:stCondLst>
                            <p:childTnLst>
                              <p:par>
                                <p:cTn id="34" presetID="2" presetClass="entr" presetSubtype="1"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0-#ppt_h/2"/>
                                          </p:val>
                                        </p:tav>
                                        <p:tav tm="100000">
                                          <p:val>
                                            <p:strVal val="#ppt_y"/>
                                          </p:val>
                                        </p:tav>
                                      </p:tavLst>
                                    </p:anim>
                                  </p:childTnLst>
                                </p:cTn>
                              </p:par>
                            </p:childTnLst>
                          </p:cTn>
                        </p:par>
                        <p:par>
                          <p:cTn id="38" fill="hold">
                            <p:stCondLst>
                              <p:cond delay="4000"/>
                            </p:stCondLst>
                            <p:childTnLst>
                              <p:par>
                                <p:cTn id="39" presetID="2" presetClass="entr" presetSubtype="1"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0-#ppt_h/2"/>
                                          </p:val>
                                        </p:tav>
                                        <p:tav tm="100000">
                                          <p:val>
                                            <p:strVal val="#ppt_y"/>
                                          </p:val>
                                        </p:tav>
                                      </p:tavLst>
                                    </p:anim>
                                  </p:childTnLst>
                                </p:cTn>
                              </p:par>
                            </p:childTnLst>
                          </p:cTn>
                        </p:par>
                        <p:par>
                          <p:cTn id="43" fill="hold">
                            <p:stCondLst>
                              <p:cond delay="4500"/>
                            </p:stCondLst>
                            <p:childTnLst>
                              <p:par>
                                <p:cTn id="44" presetID="2" presetClass="entr" presetSubtype="1" fill="hold" nodeType="after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0-#ppt_h/2"/>
                                          </p:val>
                                        </p:tav>
                                        <p:tav tm="100000">
                                          <p:val>
                                            <p:strVal val="#ppt_y"/>
                                          </p:val>
                                        </p:tav>
                                      </p:tavLst>
                                    </p:anim>
                                  </p:childTnLst>
                                </p:cTn>
                              </p:par>
                            </p:childTnLst>
                          </p:cTn>
                        </p:par>
                        <p:par>
                          <p:cTn id="48" fill="hold">
                            <p:stCondLst>
                              <p:cond delay="5000"/>
                            </p:stCondLst>
                            <p:childTnLst>
                              <p:par>
                                <p:cTn id="49" presetID="2" presetClass="entr" presetSubtype="1"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5500"/>
                            </p:stCondLst>
                            <p:childTnLst>
                              <p:par>
                                <p:cTn id="54" presetID="2" presetClass="entr" presetSubtype="1"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ppt_x"/>
                                          </p:val>
                                        </p:tav>
                                        <p:tav tm="100000">
                                          <p:val>
                                            <p:strVal val="#ppt_x"/>
                                          </p:val>
                                        </p:tav>
                                      </p:tavLst>
                                    </p:anim>
                                    <p:anim calcmode="lin" valueType="num">
                                      <p:cBhvr additive="base">
                                        <p:cTn id="57" dur="500" fill="hold"/>
                                        <p:tgtEl>
                                          <p:spTgt spid="31"/>
                                        </p:tgtEl>
                                        <p:attrNameLst>
                                          <p:attrName>ppt_y</p:attrName>
                                        </p:attrNameLst>
                                      </p:cBhvr>
                                      <p:tavLst>
                                        <p:tav tm="0">
                                          <p:val>
                                            <p:strVal val="0-#ppt_h/2"/>
                                          </p:val>
                                        </p:tav>
                                        <p:tav tm="100000">
                                          <p:val>
                                            <p:strVal val="#ppt_y"/>
                                          </p:val>
                                        </p:tav>
                                      </p:tavLst>
                                    </p:anim>
                                  </p:childTnLst>
                                </p:cTn>
                              </p:par>
                            </p:childTnLst>
                          </p:cTn>
                        </p:par>
                        <p:par>
                          <p:cTn id="58" fill="hold">
                            <p:stCondLst>
                              <p:cond delay="6000"/>
                            </p:stCondLst>
                            <p:childTnLst>
                              <p:par>
                                <p:cTn id="59" presetID="2" presetClass="entr" presetSubtype="8"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0-#ppt_w/2"/>
                                          </p:val>
                                        </p:tav>
                                        <p:tav tm="100000">
                                          <p:val>
                                            <p:strVal val="#ppt_x"/>
                                          </p:val>
                                        </p:tav>
                                      </p:tavLst>
                                    </p:anim>
                                    <p:anim calcmode="lin" valueType="num">
                                      <p:cBhvr additive="base">
                                        <p:cTn id="62" dur="500" fill="hold"/>
                                        <p:tgtEl>
                                          <p:spTgt spid="35"/>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50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0-#ppt_w/2"/>
                                          </p:val>
                                        </p:tav>
                                        <p:tav tm="100000">
                                          <p:val>
                                            <p:strVal val="#ppt_x"/>
                                          </p:val>
                                        </p:tav>
                                      </p:tavLst>
                                    </p:anim>
                                    <p:anim calcmode="lin" valueType="num">
                                      <p:cBhvr additive="base">
                                        <p:cTn id="66" dur="500" fill="hold"/>
                                        <p:tgtEl>
                                          <p:spTgt spid="36"/>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00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0-#ppt_w/2"/>
                                          </p:val>
                                        </p:tav>
                                        <p:tav tm="100000">
                                          <p:val>
                                            <p:strVal val="#ppt_x"/>
                                          </p:val>
                                        </p:tav>
                                      </p:tavLst>
                                    </p:anim>
                                    <p:anim calcmode="lin" valueType="num">
                                      <p:cBhvr additive="base">
                                        <p:cTn id="70" dur="500" fill="hold"/>
                                        <p:tgtEl>
                                          <p:spTgt spid="37"/>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150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0-#ppt_w/2"/>
                                          </p:val>
                                        </p:tav>
                                        <p:tav tm="100000">
                                          <p:val>
                                            <p:strVal val="#ppt_x"/>
                                          </p:val>
                                        </p:tav>
                                      </p:tavLst>
                                    </p:anim>
                                    <p:anim calcmode="lin" valueType="num">
                                      <p:cBhvr additive="base">
                                        <p:cTn id="74" dur="500" fill="hold"/>
                                        <p:tgtEl>
                                          <p:spTgt spid="15"/>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200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0-#ppt_w/2"/>
                                          </p:val>
                                        </p:tav>
                                        <p:tav tm="100000">
                                          <p:val>
                                            <p:strVal val="#ppt_x"/>
                                          </p:val>
                                        </p:tav>
                                      </p:tavLst>
                                    </p:anim>
                                    <p:anim calcmode="lin" valueType="num">
                                      <p:cBhvr additive="base">
                                        <p:cTn id="78" dur="500" fill="hold"/>
                                        <p:tgtEl>
                                          <p:spTgt spid="19"/>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2500"/>
                                  </p:stCondLst>
                                  <p:childTnLst>
                                    <p:set>
                                      <p:cBhvr>
                                        <p:cTn id="80" dur="1" fill="hold">
                                          <p:stCondLst>
                                            <p:cond delay="0"/>
                                          </p:stCondLst>
                                        </p:cTn>
                                        <p:tgtEl>
                                          <p:spTgt spid="23"/>
                                        </p:tgtEl>
                                        <p:attrNameLst>
                                          <p:attrName>style.visibility</p:attrName>
                                        </p:attrNameLst>
                                      </p:cBhvr>
                                      <p:to>
                                        <p:strVal val="visible"/>
                                      </p:to>
                                    </p:set>
                                    <p:anim calcmode="lin" valueType="num">
                                      <p:cBhvr additive="base">
                                        <p:cTn id="81" dur="500" fill="hold"/>
                                        <p:tgtEl>
                                          <p:spTgt spid="23"/>
                                        </p:tgtEl>
                                        <p:attrNameLst>
                                          <p:attrName>ppt_x</p:attrName>
                                        </p:attrNameLst>
                                      </p:cBhvr>
                                      <p:tavLst>
                                        <p:tav tm="0">
                                          <p:val>
                                            <p:strVal val="0-#ppt_w/2"/>
                                          </p:val>
                                        </p:tav>
                                        <p:tav tm="100000">
                                          <p:val>
                                            <p:strVal val="#ppt_x"/>
                                          </p:val>
                                        </p:tav>
                                      </p:tavLst>
                                    </p:anim>
                                    <p:anim calcmode="lin" valueType="num">
                                      <p:cBhvr additive="base">
                                        <p:cTn id="82" dur="500" fill="hold"/>
                                        <p:tgtEl>
                                          <p:spTgt spid="23"/>
                                        </p:tgtEl>
                                        <p:attrNameLst>
                                          <p:attrName>ppt_y</p:attrName>
                                        </p:attrNameLst>
                                      </p:cBhvr>
                                      <p:tavLst>
                                        <p:tav tm="0">
                                          <p:val>
                                            <p:strVal val="#ppt_y"/>
                                          </p:val>
                                        </p:tav>
                                        <p:tav tm="100000">
                                          <p:val>
                                            <p:strVal val="#ppt_y"/>
                                          </p:val>
                                        </p:tav>
                                      </p:tavLst>
                                    </p:anim>
                                  </p:childTnLst>
                                </p:cTn>
                              </p:par>
                            </p:childTnLst>
                          </p:cTn>
                        </p:par>
                        <p:par>
                          <p:cTn id="83" fill="hold">
                            <p:stCondLst>
                              <p:cond delay="9000"/>
                            </p:stCondLst>
                            <p:childTnLst>
                              <p:par>
                                <p:cTn id="84" presetID="1" presetClass="entr" presetSubtype="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24" grpId="0"/>
      <p:bldP spid="5" grpId="0"/>
      <p:bldP spid="13" grpId="0"/>
      <p:bldP spid="17" grpId="0"/>
      <p:bldP spid="21" grpId="0"/>
      <p:bldP spid="25" grpId="0"/>
      <p:bldP spid="26" grpId="0"/>
      <p:bldP spid="15" grpId="0"/>
      <p:bldP spid="19"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15" name="Picture 14">
            <a:extLst>
              <a:ext uri="{FF2B5EF4-FFF2-40B4-BE49-F238E27FC236}">
                <a16:creationId xmlns:a16="http://schemas.microsoft.com/office/drawing/2014/main" id="{3B74A0FF-2887-E409-2781-AB92C7D71468}"/>
              </a:ext>
            </a:extLst>
          </p:cNvPr>
          <p:cNvPicPr>
            <a:picLocks noChangeAspect="1"/>
          </p:cNvPicPr>
          <p:nvPr/>
        </p:nvPicPr>
        <p:blipFill>
          <a:blip r:embed="rId2"/>
          <a:stretch>
            <a:fillRect/>
          </a:stretch>
        </p:blipFill>
        <p:spPr>
          <a:xfrm flipH="1">
            <a:off x="4795866" y="0"/>
            <a:ext cx="10026601" cy="6858000"/>
          </a:xfrm>
          <a:prstGeom prst="rect">
            <a:avLst/>
          </a:prstGeom>
        </p:spPr>
      </p:pic>
      <p:sp>
        <p:nvSpPr>
          <p:cNvPr id="11" name="TextBox 10">
            <a:extLst>
              <a:ext uri="{FF2B5EF4-FFF2-40B4-BE49-F238E27FC236}">
                <a16:creationId xmlns:a16="http://schemas.microsoft.com/office/drawing/2014/main" id="{5C98E999-5029-9CFC-4F3E-F3B74BCBC871}"/>
              </a:ext>
            </a:extLst>
          </p:cNvPr>
          <p:cNvSpPr txBox="1"/>
          <p:nvPr/>
        </p:nvSpPr>
        <p:spPr>
          <a:xfrm>
            <a:off x="470276" y="990584"/>
            <a:ext cx="6446688" cy="1447832"/>
          </a:xfrm>
          <a:prstGeom prst="rect">
            <a:avLst/>
          </a:prstGeom>
          <a:noFill/>
        </p:spPr>
        <p:txBody>
          <a:bodyPr wrap="square" rtlCol="0">
            <a:spAutoFit/>
          </a:bodyPr>
          <a:lstStyle/>
          <a:p>
            <a:pPr algn="ctr">
              <a:lnSpc>
                <a:spcPct val="130000"/>
              </a:lnSpc>
            </a:pPr>
            <a:r>
              <a:rPr lang="en-US"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iPhone 13 Pro</a:t>
            </a:r>
          </a:p>
          <a:p>
            <a:pPr algn="ctr">
              <a:lnSpc>
                <a:spcPct val="130000"/>
              </a:lnSpc>
            </a:pPr>
            <a:r>
              <a:rPr lang="en-US"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Product Details</a:t>
            </a:r>
            <a:endParaRPr lang="en-IN"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12" name="TextBox 11">
            <a:extLst>
              <a:ext uri="{FF2B5EF4-FFF2-40B4-BE49-F238E27FC236}">
                <a16:creationId xmlns:a16="http://schemas.microsoft.com/office/drawing/2014/main" id="{99A032BF-B7D5-3613-4B2B-D3357A7293C2}"/>
              </a:ext>
            </a:extLst>
          </p:cNvPr>
          <p:cNvSpPr txBox="1"/>
          <p:nvPr/>
        </p:nvSpPr>
        <p:spPr>
          <a:xfrm>
            <a:off x="636814" y="3373214"/>
            <a:ext cx="6113612" cy="1503618"/>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r>
              <a:rPr lang="en-US" dirty="0">
                <a:solidFill>
                  <a:schemeClr val="bg1"/>
                </a:solidFill>
                <a:latin typeface="+mj-lt"/>
              </a:rPr>
              <a:t>Apple is a company with a long history in technology and customer access, and the iPhone 13 Pro is an example of how to build future wonders. It features new camera options, apps, and longer battery recharges.</a:t>
            </a:r>
            <a:endParaRPr lang="en-IN" dirty="0">
              <a:solidFill>
                <a:schemeClr val="bg1"/>
              </a:solidFill>
              <a:latin typeface="+mj-lt"/>
              <a:ea typeface="Inter V Light" panose="02000503000000020004" pitchFamily="2" charset="0"/>
              <a:cs typeface="Inter V Light" panose="02000503000000020004" pitchFamily="2" charset="0"/>
            </a:endParaRPr>
          </a:p>
        </p:txBody>
      </p:sp>
      <p:pic>
        <p:nvPicPr>
          <p:cNvPr id="2" name="Graphic 1" descr="Apple outline">
            <a:extLst>
              <a:ext uri="{FF2B5EF4-FFF2-40B4-BE49-F238E27FC236}">
                <a16:creationId xmlns:a16="http://schemas.microsoft.com/office/drawing/2014/main" id="{720043E1-2F58-229A-69A5-246D90BBA3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44041" y="6179574"/>
            <a:ext cx="678426" cy="678426"/>
          </a:xfrm>
          <a:prstGeom prst="rect">
            <a:avLst/>
          </a:prstGeom>
        </p:spPr>
      </p:pic>
      <p:sp>
        <p:nvSpPr>
          <p:cNvPr id="3" name="TextBox 2">
            <a:extLst>
              <a:ext uri="{FF2B5EF4-FFF2-40B4-BE49-F238E27FC236}">
                <a16:creationId xmlns:a16="http://schemas.microsoft.com/office/drawing/2014/main" id="{7F455796-4ACB-CD49-29BB-42C151C01A33}"/>
              </a:ext>
            </a:extLst>
          </p:cNvPr>
          <p:cNvSpPr txBox="1"/>
          <p:nvPr/>
        </p:nvSpPr>
        <p:spPr>
          <a:xfrm>
            <a:off x="14361282" y="6333458"/>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3</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Tree>
    <p:extLst>
      <p:ext uri="{BB962C8B-B14F-4D97-AF65-F5344CB8AC3E}">
        <p14:creationId xmlns:p14="http://schemas.microsoft.com/office/powerpoint/2010/main" val="33704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2" name="Rectangle: Rounded Corners 1">
            <a:extLst>
              <a:ext uri="{FF2B5EF4-FFF2-40B4-BE49-F238E27FC236}">
                <a16:creationId xmlns:a16="http://schemas.microsoft.com/office/drawing/2014/main" id="{BED727A1-F791-EF21-C856-7FED494C1543}"/>
              </a:ext>
            </a:extLst>
          </p:cNvPr>
          <p:cNvSpPr/>
          <p:nvPr/>
        </p:nvSpPr>
        <p:spPr>
          <a:xfrm>
            <a:off x="5526812" y="2626297"/>
            <a:ext cx="2652988" cy="2365700"/>
          </a:xfrm>
          <a:prstGeom prst="roundRect">
            <a:avLst>
              <a:gd name="adj" fmla="val 600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3" name="Rectangle: Rounded Corners 2">
            <a:extLst>
              <a:ext uri="{FF2B5EF4-FFF2-40B4-BE49-F238E27FC236}">
                <a16:creationId xmlns:a16="http://schemas.microsoft.com/office/drawing/2014/main" id="{35273D98-CD4D-D99D-E0C6-A1AB6D5821B9}"/>
              </a:ext>
            </a:extLst>
          </p:cNvPr>
          <p:cNvSpPr/>
          <p:nvPr/>
        </p:nvSpPr>
        <p:spPr>
          <a:xfrm>
            <a:off x="2582082" y="2626297"/>
            <a:ext cx="1326494" cy="1182850"/>
          </a:xfrm>
          <a:prstGeom prst="roundRect">
            <a:avLst>
              <a:gd name="adj" fmla="val 1044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5" name="Rectangle: Rounded Corners 4">
            <a:extLst>
              <a:ext uri="{FF2B5EF4-FFF2-40B4-BE49-F238E27FC236}">
                <a16:creationId xmlns:a16="http://schemas.microsoft.com/office/drawing/2014/main" id="{7B6FF8F5-D002-42A6-5C49-AEB3E6698D8B}"/>
              </a:ext>
            </a:extLst>
          </p:cNvPr>
          <p:cNvSpPr/>
          <p:nvPr/>
        </p:nvSpPr>
        <p:spPr>
          <a:xfrm>
            <a:off x="9798036" y="3799535"/>
            <a:ext cx="1326494" cy="1182850"/>
          </a:xfrm>
          <a:prstGeom prst="roundRect">
            <a:avLst>
              <a:gd name="adj" fmla="val 1057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6" name="Rectangle: Rounded Corners 5">
            <a:extLst>
              <a:ext uri="{FF2B5EF4-FFF2-40B4-BE49-F238E27FC236}">
                <a16:creationId xmlns:a16="http://schemas.microsoft.com/office/drawing/2014/main" id="{014B4A8E-9F50-EA99-F24B-AE90747D7D30}"/>
              </a:ext>
            </a:extLst>
          </p:cNvPr>
          <p:cNvSpPr/>
          <p:nvPr/>
        </p:nvSpPr>
        <p:spPr>
          <a:xfrm>
            <a:off x="9798034" y="5122071"/>
            <a:ext cx="1326494" cy="1182850"/>
          </a:xfrm>
          <a:prstGeom prst="roundRect">
            <a:avLst>
              <a:gd name="adj" fmla="val 859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7" name="Rectangle: Rounded Corners 6">
            <a:extLst>
              <a:ext uri="{FF2B5EF4-FFF2-40B4-BE49-F238E27FC236}">
                <a16:creationId xmlns:a16="http://schemas.microsoft.com/office/drawing/2014/main" id="{3C2E0830-4904-F0A6-F88F-315309FB1934}"/>
              </a:ext>
            </a:extLst>
          </p:cNvPr>
          <p:cNvSpPr/>
          <p:nvPr/>
        </p:nvSpPr>
        <p:spPr>
          <a:xfrm>
            <a:off x="7008065" y="5122071"/>
            <a:ext cx="2652988" cy="1182850"/>
          </a:xfrm>
          <a:prstGeom prst="roundRect">
            <a:avLst>
              <a:gd name="adj" fmla="val 1155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8" name="Rectangle: Rounded Corners 7">
            <a:extLst>
              <a:ext uri="{FF2B5EF4-FFF2-40B4-BE49-F238E27FC236}">
                <a16:creationId xmlns:a16="http://schemas.microsoft.com/office/drawing/2014/main" id="{4A831DE3-87A6-2B30-2DDE-B30AFFE34DF6}"/>
              </a:ext>
            </a:extLst>
          </p:cNvPr>
          <p:cNvSpPr/>
          <p:nvPr/>
        </p:nvSpPr>
        <p:spPr>
          <a:xfrm rot="16200000">
            <a:off x="3543732" y="4458824"/>
            <a:ext cx="2365700" cy="1326494"/>
          </a:xfrm>
          <a:prstGeom prst="roundRect">
            <a:avLst>
              <a:gd name="adj" fmla="val 1351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9" name="Rectangle: Rounded Corners 8">
            <a:extLst>
              <a:ext uri="{FF2B5EF4-FFF2-40B4-BE49-F238E27FC236}">
                <a16:creationId xmlns:a16="http://schemas.microsoft.com/office/drawing/2014/main" id="{4EB42AD9-5B36-AEA6-BB5B-DE4299DF077A}"/>
              </a:ext>
            </a:extLst>
          </p:cNvPr>
          <p:cNvSpPr/>
          <p:nvPr/>
        </p:nvSpPr>
        <p:spPr>
          <a:xfrm>
            <a:off x="2582082" y="1313371"/>
            <a:ext cx="1326494" cy="1182850"/>
          </a:xfrm>
          <a:prstGeom prst="roundRect">
            <a:avLst>
              <a:gd name="adj" fmla="val 1207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10" name="Rectangle: Rounded Corners 9">
            <a:extLst>
              <a:ext uri="{FF2B5EF4-FFF2-40B4-BE49-F238E27FC236}">
                <a16:creationId xmlns:a16="http://schemas.microsoft.com/office/drawing/2014/main" id="{E1D8FD37-3197-D569-3A7F-C0E3168DDD24}"/>
              </a:ext>
            </a:extLst>
          </p:cNvPr>
          <p:cNvSpPr/>
          <p:nvPr/>
        </p:nvSpPr>
        <p:spPr>
          <a:xfrm>
            <a:off x="6935128" y="1313371"/>
            <a:ext cx="2717037" cy="1182850"/>
          </a:xfrm>
          <a:prstGeom prst="roundRect">
            <a:avLst>
              <a:gd name="adj" fmla="val 1303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11" name="Rectangle: Rounded Corners 10">
            <a:extLst>
              <a:ext uri="{FF2B5EF4-FFF2-40B4-BE49-F238E27FC236}">
                <a16:creationId xmlns:a16="http://schemas.microsoft.com/office/drawing/2014/main" id="{F6EE4665-82D9-EB27-4124-6A880C64602C}"/>
              </a:ext>
            </a:extLst>
          </p:cNvPr>
          <p:cNvSpPr/>
          <p:nvPr/>
        </p:nvSpPr>
        <p:spPr>
          <a:xfrm rot="16200000">
            <a:off x="547869" y="1832974"/>
            <a:ext cx="2365700" cy="1326494"/>
          </a:xfrm>
          <a:prstGeom prst="roundRect">
            <a:avLst>
              <a:gd name="adj" fmla="val 1307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12" name="TextBox 11">
            <a:extLst>
              <a:ext uri="{FF2B5EF4-FFF2-40B4-BE49-F238E27FC236}">
                <a16:creationId xmlns:a16="http://schemas.microsoft.com/office/drawing/2014/main" id="{FB7C7FB3-A3B7-25A2-8705-97B1ED6372D0}"/>
              </a:ext>
            </a:extLst>
          </p:cNvPr>
          <p:cNvSpPr txBox="1"/>
          <p:nvPr/>
        </p:nvSpPr>
        <p:spPr>
          <a:xfrm>
            <a:off x="1058584" y="306937"/>
            <a:ext cx="10047898" cy="754374"/>
          </a:xfrm>
          <a:prstGeom prst="rect">
            <a:avLst/>
          </a:prstGeom>
          <a:noFill/>
        </p:spPr>
        <p:txBody>
          <a:bodyPr wrap="square" rtlCol="0">
            <a:spAutoFit/>
          </a:bodyPr>
          <a:lstStyle/>
          <a:p>
            <a:pPr algn="ctr">
              <a:lnSpc>
                <a:spcPct val="130000"/>
              </a:lnSpc>
            </a:pPr>
            <a:r>
              <a:rPr lang="sr-Latn-ME"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iPhone 13 Pro</a:t>
            </a:r>
            <a:r>
              <a:rPr lang="en-US"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 Characteristics</a:t>
            </a:r>
            <a:endParaRPr lang="en-IN"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13" name="Rectangle: Rounded Corners 12">
            <a:extLst>
              <a:ext uri="{FF2B5EF4-FFF2-40B4-BE49-F238E27FC236}">
                <a16:creationId xmlns:a16="http://schemas.microsoft.com/office/drawing/2014/main" id="{7E4F3B2C-CD06-D04E-2988-F123668E313F}"/>
              </a:ext>
            </a:extLst>
          </p:cNvPr>
          <p:cNvSpPr/>
          <p:nvPr/>
        </p:nvSpPr>
        <p:spPr>
          <a:xfrm>
            <a:off x="4054446" y="2626297"/>
            <a:ext cx="1326494" cy="1182850"/>
          </a:xfrm>
          <a:prstGeom prst="roundRect">
            <a:avLst>
              <a:gd name="adj" fmla="val 970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14" name="Rectangle: Rounded Corners 13">
            <a:extLst>
              <a:ext uri="{FF2B5EF4-FFF2-40B4-BE49-F238E27FC236}">
                <a16:creationId xmlns:a16="http://schemas.microsoft.com/office/drawing/2014/main" id="{0EA7EF42-2F2F-35FA-B3A3-1F2036070B72}"/>
              </a:ext>
            </a:extLst>
          </p:cNvPr>
          <p:cNvSpPr/>
          <p:nvPr/>
        </p:nvSpPr>
        <p:spPr>
          <a:xfrm>
            <a:off x="4054446" y="1313371"/>
            <a:ext cx="2725924" cy="1182850"/>
          </a:xfrm>
          <a:prstGeom prst="roundRect">
            <a:avLst>
              <a:gd name="adj" fmla="val 1057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15" name="Rectangle: Rounded Corners 14">
            <a:extLst>
              <a:ext uri="{FF2B5EF4-FFF2-40B4-BE49-F238E27FC236}">
                <a16:creationId xmlns:a16="http://schemas.microsoft.com/office/drawing/2014/main" id="{2949DCEF-8DBF-5258-C439-2EFAE49EC437}"/>
              </a:ext>
            </a:extLst>
          </p:cNvPr>
          <p:cNvSpPr/>
          <p:nvPr/>
        </p:nvSpPr>
        <p:spPr>
          <a:xfrm>
            <a:off x="5526812" y="5122071"/>
            <a:ext cx="1326494" cy="1182850"/>
          </a:xfrm>
          <a:prstGeom prst="roundRect">
            <a:avLst>
              <a:gd name="adj" fmla="val 110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16" name="Rectangle: Rounded Corners 15">
            <a:extLst>
              <a:ext uri="{FF2B5EF4-FFF2-40B4-BE49-F238E27FC236}">
                <a16:creationId xmlns:a16="http://schemas.microsoft.com/office/drawing/2014/main" id="{63CFAC44-3CC1-7554-F46A-4275C6CE6DB7}"/>
              </a:ext>
            </a:extLst>
          </p:cNvPr>
          <p:cNvSpPr/>
          <p:nvPr/>
        </p:nvSpPr>
        <p:spPr>
          <a:xfrm rot="16200000">
            <a:off x="2062479" y="4458824"/>
            <a:ext cx="2365700" cy="1326494"/>
          </a:xfrm>
          <a:prstGeom prst="roundRect">
            <a:avLst>
              <a:gd name="adj" fmla="val 1219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17" name="Rectangle: Rounded Corners 16">
            <a:extLst>
              <a:ext uri="{FF2B5EF4-FFF2-40B4-BE49-F238E27FC236}">
                <a16:creationId xmlns:a16="http://schemas.microsoft.com/office/drawing/2014/main" id="{922F97F2-3759-D504-CC5E-CC880FD34192}"/>
              </a:ext>
            </a:extLst>
          </p:cNvPr>
          <p:cNvSpPr/>
          <p:nvPr/>
        </p:nvSpPr>
        <p:spPr>
          <a:xfrm rot="16200000">
            <a:off x="7789912" y="3140968"/>
            <a:ext cx="2365700" cy="1326494"/>
          </a:xfrm>
          <a:prstGeom prst="roundRect">
            <a:avLst>
              <a:gd name="adj" fmla="val 955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18" name="Rectangle: Rounded Corners 17">
            <a:extLst>
              <a:ext uri="{FF2B5EF4-FFF2-40B4-BE49-F238E27FC236}">
                <a16:creationId xmlns:a16="http://schemas.microsoft.com/office/drawing/2014/main" id="{F93130CE-06D7-5152-67A7-49D15B847D88}"/>
              </a:ext>
            </a:extLst>
          </p:cNvPr>
          <p:cNvSpPr/>
          <p:nvPr/>
        </p:nvSpPr>
        <p:spPr>
          <a:xfrm rot="16200000">
            <a:off x="9287319" y="1832974"/>
            <a:ext cx="2365700" cy="1326494"/>
          </a:xfrm>
          <a:prstGeom prst="roundRect">
            <a:avLst>
              <a:gd name="adj" fmla="val 13075"/>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grpSp>
        <p:nvGrpSpPr>
          <p:cNvPr id="19" name="Group 18">
            <a:extLst>
              <a:ext uri="{FF2B5EF4-FFF2-40B4-BE49-F238E27FC236}">
                <a16:creationId xmlns:a16="http://schemas.microsoft.com/office/drawing/2014/main" id="{6D8579F7-1F57-7F16-C2BC-36BC20F03388}"/>
              </a:ext>
            </a:extLst>
          </p:cNvPr>
          <p:cNvGrpSpPr/>
          <p:nvPr/>
        </p:nvGrpSpPr>
        <p:grpSpPr>
          <a:xfrm>
            <a:off x="2830063" y="4375688"/>
            <a:ext cx="848309" cy="1467004"/>
            <a:chOff x="2830063" y="4307108"/>
            <a:chExt cx="848309" cy="1467004"/>
          </a:xfrm>
        </p:grpSpPr>
        <p:sp>
          <p:nvSpPr>
            <p:cNvPr id="20" name="Graphic 12" descr="Lightning bolt with solid fill">
              <a:extLst>
                <a:ext uri="{FF2B5EF4-FFF2-40B4-BE49-F238E27FC236}">
                  <a16:creationId xmlns:a16="http://schemas.microsoft.com/office/drawing/2014/main" id="{7C73DDE4-1D47-24C5-BD66-414ECE7D62AD}"/>
                </a:ext>
              </a:extLst>
            </p:cNvPr>
            <p:cNvSpPr/>
            <p:nvPr/>
          </p:nvSpPr>
          <p:spPr>
            <a:xfrm>
              <a:off x="3040066" y="4307108"/>
              <a:ext cx="428302" cy="875448"/>
            </a:xfrm>
            <a:custGeom>
              <a:avLst/>
              <a:gdLst>
                <a:gd name="connsiteX0" fmla="*/ 57150 w 381000"/>
                <a:gd name="connsiteY0" fmla="*/ 778764 h 778764"/>
                <a:gd name="connsiteX1" fmla="*/ 161925 w 381000"/>
                <a:gd name="connsiteY1" fmla="*/ 426339 h 778764"/>
                <a:gd name="connsiteX2" fmla="*/ 0 w 381000"/>
                <a:gd name="connsiteY2" fmla="*/ 426339 h 778764"/>
                <a:gd name="connsiteX3" fmla="*/ 80200 w 381000"/>
                <a:gd name="connsiteY3" fmla="*/ 0 h 778764"/>
                <a:gd name="connsiteX4" fmla="*/ 319850 w 381000"/>
                <a:gd name="connsiteY4" fmla="*/ 0 h 778764"/>
                <a:gd name="connsiteX5" fmla="*/ 219075 w 381000"/>
                <a:gd name="connsiteY5" fmla="*/ 312039 h 778764"/>
                <a:gd name="connsiteX6" fmla="*/ 381000 w 381000"/>
                <a:gd name="connsiteY6" fmla="*/ 312039 h 778764"/>
                <a:gd name="connsiteX7" fmla="*/ 57150 w 381000"/>
                <a:gd name="connsiteY7" fmla="*/ 778764 h 7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78764">
                  <a:moveTo>
                    <a:pt x="57150" y="778764"/>
                  </a:moveTo>
                  <a:lnTo>
                    <a:pt x="161925" y="426339"/>
                  </a:lnTo>
                  <a:lnTo>
                    <a:pt x="0" y="426339"/>
                  </a:lnTo>
                  <a:lnTo>
                    <a:pt x="80200" y="0"/>
                  </a:lnTo>
                  <a:lnTo>
                    <a:pt x="319850" y="0"/>
                  </a:lnTo>
                  <a:lnTo>
                    <a:pt x="219075" y="312039"/>
                  </a:lnTo>
                  <a:lnTo>
                    <a:pt x="381000" y="312039"/>
                  </a:lnTo>
                  <a:lnTo>
                    <a:pt x="57150" y="778764"/>
                  </a:lnTo>
                  <a:close/>
                </a:path>
              </a:pathLst>
            </a:custGeom>
            <a:solidFill>
              <a:srgbClr val="00B050"/>
            </a:solidFill>
            <a:ln w="9525" cap="flat">
              <a:noFill/>
              <a:prstDash val="solid"/>
              <a:miter/>
            </a:ln>
          </p:spPr>
          <p:txBody>
            <a:bodyPr rtlCol="0" anchor="ctr"/>
            <a:lstStyle/>
            <a:p>
              <a:endParaRPr lang="en-IN" dirty="0">
                <a:solidFill>
                  <a:prstClr val="black"/>
                </a:solidFill>
              </a:endParaRPr>
            </a:p>
          </p:txBody>
        </p:sp>
        <p:sp>
          <p:nvSpPr>
            <p:cNvPr id="21" name="TextBox 20">
              <a:extLst>
                <a:ext uri="{FF2B5EF4-FFF2-40B4-BE49-F238E27FC236}">
                  <a16:creationId xmlns:a16="http://schemas.microsoft.com/office/drawing/2014/main" id="{834E8095-1E47-377C-1C12-76DBA4F43464}"/>
                </a:ext>
              </a:extLst>
            </p:cNvPr>
            <p:cNvSpPr txBox="1"/>
            <p:nvPr/>
          </p:nvSpPr>
          <p:spPr>
            <a:xfrm>
              <a:off x="2830063" y="5292505"/>
              <a:ext cx="848309" cy="481607"/>
            </a:xfrm>
            <a:prstGeom prst="rect">
              <a:avLst/>
            </a:prstGeom>
            <a:noFill/>
          </p:spPr>
          <p:txBody>
            <a:bodyPr wrap="square" rtlCol="0">
              <a:spAutoFit/>
            </a:bodyPr>
            <a:lstStyle/>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Fast</a:t>
              </a:r>
            </a:p>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Charging</a:t>
              </a:r>
            </a:p>
          </p:txBody>
        </p:sp>
      </p:grpSp>
      <p:grpSp>
        <p:nvGrpSpPr>
          <p:cNvPr id="22" name="Group 21">
            <a:extLst>
              <a:ext uri="{FF2B5EF4-FFF2-40B4-BE49-F238E27FC236}">
                <a16:creationId xmlns:a16="http://schemas.microsoft.com/office/drawing/2014/main" id="{983BFC1C-A693-DDE3-ED36-A634555FB8B3}"/>
              </a:ext>
            </a:extLst>
          </p:cNvPr>
          <p:cNvGrpSpPr/>
          <p:nvPr/>
        </p:nvGrpSpPr>
        <p:grpSpPr>
          <a:xfrm>
            <a:off x="4054654" y="1514053"/>
            <a:ext cx="2725566" cy="471851"/>
            <a:chOff x="3045617" y="1100345"/>
            <a:chExt cx="2966015" cy="513478"/>
          </a:xfrm>
        </p:grpSpPr>
        <p:sp>
          <p:nvSpPr>
            <p:cNvPr id="23" name="Freeform: Shape 22" descr="Heartbeat with solid fill">
              <a:extLst>
                <a:ext uri="{FF2B5EF4-FFF2-40B4-BE49-F238E27FC236}">
                  <a16:creationId xmlns:a16="http://schemas.microsoft.com/office/drawing/2014/main" id="{DA6CF288-0020-FF5E-D9FF-B833AF83FC63}"/>
                </a:ext>
              </a:extLst>
            </p:cNvPr>
            <p:cNvSpPr/>
            <p:nvPr/>
          </p:nvSpPr>
          <p:spPr>
            <a:xfrm>
              <a:off x="3795167" y="1100345"/>
              <a:ext cx="1466850" cy="513478"/>
            </a:xfrm>
            <a:custGeom>
              <a:avLst/>
              <a:gdLst>
                <a:gd name="connsiteX0" fmla="*/ 248602 w 1466850"/>
                <a:gd name="connsiteY0" fmla="*/ 80 h 513478"/>
                <a:gd name="connsiteX1" fmla="*/ 274320 w 1466850"/>
                <a:gd name="connsiteY1" fmla="*/ 22940 h 513478"/>
                <a:gd name="connsiteX2" fmla="*/ 340995 w 1466850"/>
                <a:gd name="connsiteY2" fmla="*/ 380128 h 513478"/>
                <a:gd name="connsiteX3" fmla="*/ 438150 w 1466850"/>
                <a:gd name="connsiteY3" fmla="*/ 122953 h 513478"/>
                <a:gd name="connsiteX4" fmla="*/ 465773 w 1466850"/>
                <a:gd name="connsiteY4" fmla="*/ 104855 h 513478"/>
                <a:gd name="connsiteX5" fmla="*/ 492443 w 1466850"/>
                <a:gd name="connsiteY5" fmla="*/ 125810 h 513478"/>
                <a:gd name="connsiteX6" fmla="*/ 546735 w 1466850"/>
                <a:gd name="connsiteY6" fmla="*/ 303928 h 513478"/>
                <a:gd name="connsiteX7" fmla="*/ 607695 w 1466850"/>
                <a:gd name="connsiteY7" fmla="*/ 237253 h 513478"/>
                <a:gd name="connsiteX8" fmla="*/ 628650 w 1466850"/>
                <a:gd name="connsiteY8" fmla="*/ 227728 h 513478"/>
                <a:gd name="connsiteX9" fmla="*/ 704850 w 1466850"/>
                <a:gd name="connsiteY9" fmla="*/ 227728 h 513478"/>
                <a:gd name="connsiteX10" fmla="*/ 762000 w 1466850"/>
                <a:gd name="connsiteY10" fmla="*/ 227728 h 513478"/>
                <a:gd name="connsiteX11" fmla="*/ 855345 w 1466850"/>
                <a:gd name="connsiteY11" fmla="*/ 227728 h 513478"/>
                <a:gd name="connsiteX12" fmla="*/ 924878 w 1466850"/>
                <a:gd name="connsiteY12" fmla="*/ 19130 h 513478"/>
                <a:gd name="connsiteX13" fmla="*/ 953452 w 1466850"/>
                <a:gd name="connsiteY13" fmla="*/ 80 h 513478"/>
                <a:gd name="connsiteX14" fmla="*/ 979170 w 1466850"/>
                <a:gd name="connsiteY14" fmla="*/ 22940 h 513478"/>
                <a:gd name="connsiteX15" fmla="*/ 1045845 w 1466850"/>
                <a:gd name="connsiteY15" fmla="*/ 380128 h 513478"/>
                <a:gd name="connsiteX16" fmla="*/ 1143000 w 1466850"/>
                <a:gd name="connsiteY16" fmla="*/ 122953 h 513478"/>
                <a:gd name="connsiteX17" fmla="*/ 1170623 w 1466850"/>
                <a:gd name="connsiteY17" fmla="*/ 104855 h 513478"/>
                <a:gd name="connsiteX18" fmla="*/ 1197293 w 1466850"/>
                <a:gd name="connsiteY18" fmla="*/ 125810 h 513478"/>
                <a:gd name="connsiteX19" fmla="*/ 1251585 w 1466850"/>
                <a:gd name="connsiteY19" fmla="*/ 303928 h 513478"/>
                <a:gd name="connsiteX20" fmla="*/ 1312545 w 1466850"/>
                <a:gd name="connsiteY20" fmla="*/ 237253 h 513478"/>
                <a:gd name="connsiteX21" fmla="*/ 1333500 w 1466850"/>
                <a:gd name="connsiteY21" fmla="*/ 227728 h 513478"/>
                <a:gd name="connsiteX22" fmla="*/ 1466850 w 1466850"/>
                <a:gd name="connsiteY22" fmla="*/ 227728 h 513478"/>
                <a:gd name="connsiteX23" fmla="*/ 1466850 w 1466850"/>
                <a:gd name="connsiteY23" fmla="*/ 284878 h 513478"/>
                <a:gd name="connsiteX24" fmla="*/ 1345883 w 1466850"/>
                <a:gd name="connsiteY24" fmla="*/ 284878 h 513478"/>
                <a:gd name="connsiteX25" fmla="*/ 1259205 w 1466850"/>
                <a:gd name="connsiteY25" fmla="*/ 380128 h 513478"/>
                <a:gd name="connsiteX26" fmla="*/ 1231583 w 1466850"/>
                <a:gd name="connsiteY26" fmla="*/ 388700 h 513478"/>
                <a:gd name="connsiteX27" fmla="*/ 1210628 w 1466850"/>
                <a:gd name="connsiteY27" fmla="*/ 368698 h 513478"/>
                <a:gd name="connsiteX28" fmla="*/ 1167765 w 1466850"/>
                <a:gd name="connsiteY28" fmla="*/ 222013 h 513478"/>
                <a:gd name="connsiteX29" fmla="*/ 1064895 w 1466850"/>
                <a:gd name="connsiteY29" fmla="*/ 495380 h 513478"/>
                <a:gd name="connsiteX30" fmla="*/ 1038225 w 1466850"/>
                <a:gd name="connsiteY30" fmla="*/ 513478 h 513478"/>
                <a:gd name="connsiteX31" fmla="*/ 1035368 w 1466850"/>
                <a:gd name="connsiteY31" fmla="*/ 513478 h 513478"/>
                <a:gd name="connsiteX32" fmla="*/ 1009650 w 1466850"/>
                <a:gd name="connsiteY32" fmla="*/ 490618 h 513478"/>
                <a:gd name="connsiteX33" fmla="*/ 943927 w 1466850"/>
                <a:gd name="connsiteY33" fmla="*/ 142003 h 513478"/>
                <a:gd name="connsiteX34" fmla="*/ 902970 w 1466850"/>
                <a:gd name="connsiteY34" fmla="*/ 265828 h 513478"/>
                <a:gd name="connsiteX35" fmla="*/ 876300 w 1466850"/>
                <a:gd name="connsiteY35" fmla="*/ 284878 h 513478"/>
                <a:gd name="connsiteX36" fmla="*/ 762000 w 1466850"/>
                <a:gd name="connsiteY36" fmla="*/ 284878 h 513478"/>
                <a:gd name="connsiteX37" fmla="*/ 704850 w 1466850"/>
                <a:gd name="connsiteY37" fmla="*/ 284878 h 513478"/>
                <a:gd name="connsiteX38" fmla="*/ 641033 w 1466850"/>
                <a:gd name="connsiteY38" fmla="*/ 284878 h 513478"/>
                <a:gd name="connsiteX39" fmla="*/ 554355 w 1466850"/>
                <a:gd name="connsiteY39" fmla="*/ 380128 h 513478"/>
                <a:gd name="connsiteX40" fmla="*/ 526733 w 1466850"/>
                <a:gd name="connsiteY40" fmla="*/ 388700 h 513478"/>
                <a:gd name="connsiteX41" fmla="*/ 505778 w 1466850"/>
                <a:gd name="connsiteY41" fmla="*/ 368698 h 513478"/>
                <a:gd name="connsiteX42" fmla="*/ 462915 w 1466850"/>
                <a:gd name="connsiteY42" fmla="*/ 222013 h 513478"/>
                <a:gd name="connsiteX43" fmla="*/ 360045 w 1466850"/>
                <a:gd name="connsiteY43" fmla="*/ 495380 h 513478"/>
                <a:gd name="connsiteX44" fmla="*/ 333375 w 1466850"/>
                <a:gd name="connsiteY44" fmla="*/ 513478 h 513478"/>
                <a:gd name="connsiteX45" fmla="*/ 330518 w 1466850"/>
                <a:gd name="connsiteY45" fmla="*/ 513478 h 513478"/>
                <a:gd name="connsiteX46" fmla="*/ 304800 w 1466850"/>
                <a:gd name="connsiteY46" fmla="*/ 490618 h 513478"/>
                <a:gd name="connsiteX47" fmla="*/ 239077 w 1466850"/>
                <a:gd name="connsiteY47" fmla="*/ 142003 h 513478"/>
                <a:gd name="connsiteX48" fmla="*/ 198120 w 1466850"/>
                <a:gd name="connsiteY48" fmla="*/ 265828 h 513478"/>
                <a:gd name="connsiteX49" fmla="*/ 171450 w 1466850"/>
                <a:gd name="connsiteY49" fmla="*/ 284878 h 513478"/>
                <a:gd name="connsiteX50" fmla="*/ 0 w 1466850"/>
                <a:gd name="connsiteY50" fmla="*/ 284878 h 513478"/>
                <a:gd name="connsiteX51" fmla="*/ 0 w 1466850"/>
                <a:gd name="connsiteY51" fmla="*/ 227728 h 513478"/>
                <a:gd name="connsiteX52" fmla="*/ 150495 w 1466850"/>
                <a:gd name="connsiteY52" fmla="*/ 227728 h 513478"/>
                <a:gd name="connsiteX53" fmla="*/ 220028 w 1466850"/>
                <a:gd name="connsiteY53" fmla="*/ 19130 h 513478"/>
                <a:gd name="connsiteX54" fmla="*/ 248602 w 1466850"/>
                <a:gd name="connsiteY54" fmla="*/ 80 h 51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66850" h="513478">
                  <a:moveTo>
                    <a:pt x="248602" y="80"/>
                  </a:moveTo>
                  <a:cubicBezTo>
                    <a:pt x="260985" y="1033"/>
                    <a:pt x="272415" y="10558"/>
                    <a:pt x="274320" y="22940"/>
                  </a:cubicBezTo>
                  <a:lnTo>
                    <a:pt x="340995" y="380128"/>
                  </a:lnTo>
                  <a:lnTo>
                    <a:pt x="438150" y="122953"/>
                  </a:lnTo>
                  <a:cubicBezTo>
                    <a:pt x="442913" y="111523"/>
                    <a:pt x="453390" y="103903"/>
                    <a:pt x="465773" y="104855"/>
                  </a:cubicBezTo>
                  <a:cubicBezTo>
                    <a:pt x="478155" y="105808"/>
                    <a:pt x="488633" y="113428"/>
                    <a:pt x="492443" y="125810"/>
                  </a:cubicBezTo>
                  <a:lnTo>
                    <a:pt x="546735" y="303928"/>
                  </a:lnTo>
                  <a:lnTo>
                    <a:pt x="607695" y="237253"/>
                  </a:lnTo>
                  <a:cubicBezTo>
                    <a:pt x="613410" y="231538"/>
                    <a:pt x="621030" y="227728"/>
                    <a:pt x="628650" y="227728"/>
                  </a:cubicBezTo>
                  <a:lnTo>
                    <a:pt x="704850" y="227728"/>
                  </a:lnTo>
                  <a:lnTo>
                    <a:pt x="762000" y="227728"/>
                  </a:lnTo>
                  <a:lnTo>
                    <a:pt x="855345" y="227728"/>
                  </a:lnTo>
                  <a:lnTo>
                    <a:pt x="924878" y="19130"/>
                  </a:lnTo>
                  <a:cubicBezTo>
                    <a:pt x="928688" y="6748"/>
                    <a:pt x="941070" y="-872"/>
                    <a:pt x="953452" y="80"/>
                  </a:cubicBezTo>
                  <a:cubicBezTo>
                    <a:pt x="965835" y="1033"/>
                    <a:pt x="977265" y="10558"/>
                    <a:pt x="979170" y="22940"/>
                  </a:cubicBezTo>
                  <a:lnTo>
                    <a:pt x="1045845" y="380128"/>
                  </a:lnTo>
                  <a:lnTo>
                    <a:pt x="1143000" y="122953"/>
                  </a:lnTo>
                  <a:cubicBezTo>
                    <a:pt x="1147763" y="111523"/>
                    <a:pt x="1158240" y="103903"/>
                    <a:pt x="1170623" y="104855"/>
                  </a:cubicBezTo>
                  <a:cubicBezTo>
                    <a:pt x="1183005" y="105808"/>
                    <a:pt x="1193483" y="113428"/>
                    <a:pt x="1197293" y="125810"/>
                  </a:cubicBezTo>
                  <a:lnTo>
                    <a:pt x="1251585" y="303928"/>
                  </a:lnTo>
                  <a:lnTo>
                    <a:pt x="1312545" y="237253"/>
                  </a:lnTo>
                  <a:cubicBezTo>
                    <a:pt x="1318260" y="231538"/>
                    <a:pt x="1325880" y="227728"/>
                    <a:pt x="1333500" y="227728"/>
                  </a:cubicBezTo>
                  <a:lnTo>
                    <a:pt x="1466850" y="227728"/>
                  </a:lnTo>
                  <a:lnTo>
                    <a:pt x="1466850" y="284878"/>
                  </a:lnTo>
                  <a:lnTo>
                    <a:pt x="1345883" y="284878"/>
                  </a:lnTo>
                  <a:lnTo>
                    <a:pt x="1259205" y="380128"/>
                  </a:lnTo>
                  <a:cubicBezTo>
                    <a:pt x="1252538" y="387748"/>
                    <a:pt x="1242060" y="390605"/>
                    <a:pt x="1231583" y="388700"/>
                  </a:cubicBezTo>
                  <a:cubicBezTo>
                    <a:pt x="1221105" y="386795"/>
                    <a:pt x="1213485" y="379175"/>
                    <a:pt x="1210628" y="368698"/>
                  </a:cubicBezTo>
                  <a:lnTo>
                    <a:pt x="1167765" y="222013"/>
                  </a:lnTo>
                  <a:lnTo>
                    <a:pt x="1064895" y="495380"/>
                  </a:lnTo>
                  <a:cubicBezTo>
                    <a:pt x="1061085" y="505858"/>
                    <a:pt x="1049655" y="513478"/>
                    <a:pt x="1038225" y="513478"/>
                  </a:cubicBezTo>
                  <a:lnTo>
                    <a:pt x="1035368" y="513478"/>
                  </a:lnTo>
                  <a:cubicBezTo>
                    <a:pt x="1022985" y="512525"/>
                    <a:pt x="1012508" y="503000"/>
                    <a:pt x="1009650" y="490618"/>
                  </a:cubicBezTo>
                  <a:lnTo>
                    <a:pt x="943927" y="142003"/>
                  </a:lnTo>
                  <a:lnTo>
                    <a:pt x="902970" y="265828"/>
                  </a:lnTo>
                  <a:cubicBezTo>
                    <a:pt x="899160" y="277258"/>
                    <a:pt x="888683" y="284878"/>
                    <a:pt x="876300" y="284878"/>
                  </a:cubicBezTo>
                  <a:lnTo>
                    <a:pt x="762000" y="284878"/>
                  </a:lnTo>
                  <a:lnTo>
                    <a:pt x="704850" y="284878"/>
                  </a:lnTo>
                  <a:lnTo>
                    <a:pt x="641033" y="284878"/>
                  </a:lnTo>
                  <a:lnTo>
                    <a:pt x="554355" y="380128"/>
                  </a:lnTo>
                  <a:cubicBezTo>
                    <a:pt x="547688" y="387748"/>
                    <a:pt x="537210" y="390605"/>
                    <a:pt x="526733" y="388700"/>
                  </a:cubicBezTo>
                  <a:cubicBezTo>
                    <a:pt x="516255" y="386795"/>
                    <a:pt x="508635" y="379175"/>
                    <a:pt x="505778" y="368698"/>
                  </a:cubicBezTo>
                  <a:lnTo>
                    <a:pt x="462915" y="222013"/>
                  </a:lnTo>
                  <a:lnTo>
                    <a:pt x="360045" y="495380"/>
                  </a:lnTo>
                  <a:cubicBezTo>
                    <a:pt x="356235" y="505858"/>
                    <a:pt x="344805" y="513478"/>
                    <a:pt x="333375" y="513478"/>
                  </a:cubicBezTo>
                  <a:lnTo>
                    <a:pt x="330518" y="513478"/>
                  </a:lnTo>
                  <a:cubicBezTo>
                    <a:pt x="318135" y="512525"/>
                    <a:pt x="307658" y="503000"/>
                    <a:pt x="304800" y="490618"/>
                  </a:cubicBezTo>
                  <a:lnTo>
                    <a:pt x="239077" y="142003"/>
                  </a:lnTo>
                  <a:lnTo>
                    <a:pt x="198120" y="265828"/>
                  </a:lnTo>
                  <a:cubicBezTo>
                    <a:pt x="194310" y="277258"/>
                    <a:pt x="183833" y="284878"/>
                    <a:pt x="171450" y="284878"/>
                  </a:cubicBezTo>
                  <a:lnTo>
                    <a:pt x="0" y="284878"/>
                  </a:lnTo>
                  <a:lnTo>
                    <a:pt x="0" y="227728"/>
                  </a:lnTo>
                  <a:lnTo>
                    <a:pt x="150495" y="227728"/>
                  </a:lnTo>
                  <a:lnTo>
                    <a:pt x="220028" y="19130"/>
                  </a:lnTo>
                  <a:cubicBezTo>
                    <a:pt x="223838" y="6748"/>
                    <a:pt x="236220" y="-872"/>
                    <a:pt x="248602" y="80"/>
                  </a:cubicBezTo>
                  <a:close/>
                </a:path>
              </a:pathLst>
            </a:custGeom>
            <a:solidFill>
              <a:srgbClr val="FF5C58"/>
            </a:solidFill>
            <a:ln w="9525" cap="flat">
              <a:noFill/>
              <a:prstDash val="solid"/>
              <a:miter/>
            </a:ln>
          </p:spPr>
          <p:txBody>
            <a:bodyPr rtlCol="0" anchor="ctr"/>
            <a:lstStyle/>
            <a:p>
              <a:endParaRPr lang="en-IN" dirty="0">
                <a:solidFill>
                  <a:prstClr val="black"/>
                </a:solidFill>
              </a:endParaRPr>
            </a:p>
          </p:txBody>
        </p:sp>
        <p:cxnSp>
          <p:nvCxnSpPr>
            <p:cNvPr id="24" name="Straight Arrow Connector 23">
              <a:extLst>
                <a:ext uri="{FF2B5EF4-FFF2-40B4-BE49-F238E27FC236}">
                  <a16:creationId xmlns:a16="http://schemas.microsoft.com/office/drawing/2014/main" id="{7235D93A-DE23-288B-CDEB-B03B4980C985}"/>
                </a:ext>
              </a:extLst>
            </p:cNvPr>
            <p:cNvCxnSpPr>
              <a:cxnSpLocks/>
            </p:cNvCxnSpPr>
            <p:nvPr/>
          </p:nvCxnSpPr>
          <p:spPr>
            <a:xfrm>
              <a:off x="3045617" y="1354058"/>
              <a:ext cx="770979" cy="0"/>
            </a:xfrm>
            <a:prstGeom prst="straightConnector1">
              <a:avLst/>
            </a:prstGeom>
            <a:ln w="50800">
              <a:solidFill>
                <a:srgbClr val="FF5C58"/>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BA1DE7-5128-4DB1-9857-E2807003D090}"/>
                </a:ext>
              </a:extLst>
            </p:cNvPr>
            <p:cNvCxnSpPr>
              <a:cxnSpLocks/>
            </p:cNvCxnSpPr>
            <p:nvPr/>
          </p:nvCxnSpPr>
          <p:spPr>
            <a:xfrm>
              <a:off x="5240653" y="1356649"/>
              <a:ext cx="770979" cy="0"/>
            </a:xfrm>
            <a:prstGeom prst="straightConnector1">
              <a:avLst/>
            </a:prstGeom>
            <a:ln w="50800">
              <a:solidFill>
                <a:srgbClr val="FF5C58"/>
              </a:solidFill>
              <a:tailEnd type="non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E92D9F1-F4E3-CD6A-2A12-FCB131E7C015}"/>
              </a:ext>
            </a:extLst>
          </p:cNvPr>
          <p:cNvSpPr txBox="1"/>
          <p:nvPr/>
        </p:nvSpPr>
        <p:spPr>
          <a:xfrm>
            <a:off x="4845374" y="2110153"/>
            <a:ext cx="1362874" cy="261610"/>
          </a:xfrm>
          <a:prstGeom prst="rect">
            <a:avLst/>
          </a:prstGeom>
          <a:noFill/>
        </p:spPr>
        <p:txBody>
          <a:bodyPr wrap="none" rtlCol="0">
            <a:spAutoFit/>
          </a:bodyPr>
          <a:lstStyle/>
          <a:p>
            <a:pPr algn="ct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Heartbeat Sensor</a:t>
            </a:r>
          </a:p>
        </p:txBody>
      </p:sp>
      <p:sp>
        <p:nvSpPr>
          <p:cNvPr id="27" name="Freeform: Shape 26">
            <a:extLst>
              <a:ext uri="{FF2B5EF4-FFF2-40B4-BE49-F238E27FC236}">
                <a16:creationId xmlns:a16="http://schemas.microsoft.com/office/drawing/2014/main" id="{083A1959-9C77-AC7B-96DE-CFBB3D34C2FE}"/>
              </a:ext>
            </a:extLst>
          </p:cNvPr>
          <p:cNvSpPr/>
          <p:nvPr/>
        </p:nvSpPr>
        <p:spPr>
          <a:xfrm>
            <a:off x="10496427" y="1812844"/>
            <a:ext cx="140045" cy="140045"/>
          </a:xfrm>
          <a:custGeom>
            <a:avLst/>
            <a:gdLst>
              <a:gd name="connsiteX0" fmla="*/ 140045 w 140045"/>
              <a:gd name="connsiteY0" fmla="*/ 70023 h 140045"/>
              <a:gd name="connsiteX1" fmla="*/ 70023 w 140045"/>
              <a:gd name="connsiteY1" fmla="*/ 140045 h 140045"/>
              <a:gd name="connsiteX2" fmla="*/ 0 w 140045"/>
              <a:gd name="connsiteY2" fmla="*/ 70023 h 140045"/>
              <a:gd name="connsiteX3" fmla="*/ 70023 w 140045"/>
              <a:gd name="connsiteY3" fmla="*/ 0 h 140045"/>
              <a:gd name="connsiteX4" fmla="*/ 140045 w 140045"/>
              <a:gd name="connsiteY4" fmla="*/ 70023 h 140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45" h="140045">
                <a:moveTo>
                  <a:pt x="140045" y="70023"/>
                </a:moveTo>
                <a:cubicBezTo>
                  <a:pt x="140045" y="108695"/>
                  <a:pt x="108695" y="140045"/>
                  <a:pt x="70023" y="140045"/>
                </a:cubicBezTo>
                <a:cubicBezTo>
                  <a:pt x="31350" y="140045"/>
                  <a:pt x="0" y="108695"/>
                  <a:pt x="0" y="70023"/>
                </a:cubicBezTo>
                <a:cubicBezTo>
                  <a:pt x="0" y="31350"/>
                  <a:pt x="31350" y="0"/>
                  <a:pt x="70023" y="0"/>
                </a:cubicBezTo>
                <a:cubicBezTo>
                  <a:pt x="108695" y="0"/>
                  <a:pt x="140045" y="31350"/>
                  <a:pt x="140045" y="70023"/>
                </a:cubicBezTo>
                <a:close/>
              </a:path>
            </a:pathLst>
          </a:custGeom>
          <a:solidFill>
            <a:schemeClr val="bg1"/>
          </a:solidFill>
          <a:ln w="8731" cap="flat">
            <a:noFill/>
            <a:prstDash val="solid"/>
            <a:miter/>
          </a:ln>
        </p:spPr>
        <p:txBody>
          <a:bodyPr rtlCol="0" anchor="ctr"/>
          <a:lstStyle/>
          <a:p>
            <a:endParaRPr lang="en-IN" dirty="0">
              <a:solidFill>
                <a:prstClr val="black"/>
              </a:solidFill>
            </a:endParaRPr>
          </a:p>
        </p:txBody>
      </p:sp>
      <p:grpSp>
        <p:nvGrpSpPr>
          <p:cNvPr id="28" name="Group 27">
            <a:extLst>
              <a:ext uri="{FF2B5EF4-FFF2-40B4-BE49-F238E27FC236}">
                <a16:creationId xmlns:a16="http://schemas.microsoft.com/office/drawing/2014/main" id="{5515DE7D-FC3D-DC1D-174B-7C6EA5BD0CF2}"/>
              </a:ext>
            </a:extLst>
          </p:cNvPr>
          <p:cNvGrpSpPr/>
          <p:nvPr/>
        </p:nvGrpSpPr>
        <p:grpSpPr>
          <a:xfrm>
            <a:off x="9833228" y="1879231"/>
            <a:ext cx="1273254" cy="1202328"/>
            <a:chOff x="9833228" y="1921566"/>
            <a:chExt cx="1273254" cy="1202328"/>
          </a:xfrm>
        </p:grpSpPr>
        <p:grpSp>
          <p:nvGrpSpPr>
            <p:cNvPr id="29" name="Group 28">
              <a:extLst>
                <a:ext uri="{FF2B5EF4-FFF2-40B4-BE49-F238E27FC236}">
                  <a16:creationId xmlns:a16="http://schemas.microsoft.com/office/drawing/2014/main" id="{404FC819-4689-14B7-87E8-387ACB0F7815}"/>
                </a:ext>
              </a:extLst>
            </p:cNvPr>
            <p:cNvGrpSpPr/>
            <p:nvPr/>
          </p:nvGrpSpPr>
          <p:grpSpPr>
            <a:xfrm>
              <a:off x="10102550" y="1921566"/>
              <a:ext cx="735237" cy="600257"/>
              <a:chOff x="10102550" y="1921566"/>
              <a:chExt cx="735237" cy="600257"/>
            </a:xfrm>
          </p:grpSpPr>
          <p:sp>
            <p:nvSpPr>
              <p:cNvPr id="31" name="Freeform: Shape 30">
                <a:extLst>
                  <a:ext uri="{FF2B5EF4-FFF2-40B4-BE49-F238E27FC236}">
                    <a16:creationId xmlns:a16="http://schemas.microsoft.com/office/drawing/2014/main" id="{F7117870-23E3-807B-F181-7C05B23A8FF8}"/>
                  </a:ext>
                </a:extLst>
              </p:cNvPr>
              <p:cNvSpPr/>
              <p:nvPr/>
            </p:nvSpPr>
            <p:spPr>
              <a:xfrm>
                <a:off x="10102550" y="2224227"/>
                <a:ext cx="297596" cy="297596"/>
              </a:xfrm>
              <a:custGeom>
                <a:avLst/>
                <a:gdLst>
                  <a:gd name="connsiteX0" fmla="*/ 148798 w 297596"/>
                  <a:gd name="connsiteY0" fmla="*/ 0 h 297596"/>
                  <a:gd name="connsiteX1" fmla="*/ 0 w 297596"/>
                  <a:gd name="connsiteY1" fmla="*/ 148798 h 297596"/>
                  <a:gd name="connsiteX2" fmla="*/ 148798 w 297596"/>
                  <a:gd name="connsiteY2" fmla="*/ 297596 h 297596"/>
                  <a:gd name="connsiteX3" fmla="*/ 297596 w 297596"/>
                  <a:gd name="connsiteY3" fmla="*/ 148798 h 297596"/>
                  <a:gd name="connsiteX4" fmla="*/ 148798 w 297596"/>
                  <a:gd name="connsiteY4" fmla="*/ 0 h 297596"/>
                  <a:gd name="connsiteX5" fmla="*/ 148798 w 297596"/>
                  <a:gd name="connsiteY5" fmla="*/ 262585 h 297596"/>
                  <a:gd name="connsiteX6" fmla="*/ 35011 w 297596"/>
                  <a:gd name="connsiteY6" fmla="*/ 148798 h 297596"/>
                  <a:gd name="connsiteX7" fmla="*/ 148798 w 297596"/>
                  <a:gd name="connsiteY7" fmla="*/ 35011 h 297596"/>
                  <a:gd name="connsiteX8" fmla="*/ 262585 w 297596"/>
                  <a:gd name="connsiteY8" fmla="*/ 148798 h 297596"/>
                  <a:gd name="connsiteX9" fmla="*/ 148798 w 297596"/>
                  <a:gd name="connsiteY9" fmla="*/ 262585 h 29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596" h="297596">
                    <a:moveTo>
                      <a:pt x="148798" y="0"/>
                    </a:moveTo>
                    <a:cubicBezTo>
                      <a:pt x="66522" y="0"/>
                      <a:pt x="0" y="66522"/>
                      <a:pt x="0" y="148798"/>
                    </a:cubicBezTo>
                    <a:cubicBezTo>
                      <a:pt x="0" y="231075"/>
                      <a:pt x="66522" y="297596"/>
                      <a:pt x="148798" y="297596"/>
                    </a:cubicBezTo>
                    <a:cubicBezTo>
                      <a:pt x="231075" y="297596"/>
                      <a:pt x="297596" y="231075"/>
                      <a:pt x="297596" y="148798"/>
                    </a:cubicBezTo>
                    <a:cubicBezTo>
                      <a:pt x="297596" y="66522"/>
                      <a:pt x="231075" y="0"/>
                      <a:pt x="148798" y="0"/>
                    </a:cubicBezTo>
                    <a:close/>
                    <a:moveTo>
                      <a:pt x="148798" y="262585"/>
                    </a:moveTo>
                    <a:cubicBezTo>
                      <a:pt x="85778" y="262585"/>
                      <a:pt x="35011" y="211819"/>
                      <a:pt x="35011" y="148798"/>
                    </a:cubicBezTo>
                    <a:cubicBezTo>
                      <a:pt x="35011" y="85778"/>
                      <a:pt x="85778" y="35011"/>
                      <a:pt x="148798" y="35011"/>
                    </a:cubicBezTo>
                    <a:cubicBezTo>
                      <a:pt x="211819" y="35011"/>
                      <a:pt x="262585" y="85778"/>
                      <a:pt x="262585" y="148798"/>
                    </a:cubicBezTo>
                    <a:cubicBezTo>
                      <a:pt x="262585" y="211819"/>
                      <a:pt x="211819" y="262585"/>
                      <a:pt x="148798" y="262585"/>
                    </a:cubicBezTo>
                    <a:close/>
                  </a:path>
                </a:pathLst>
              </a:custGeom>
              <a:solidFill>
                <a:srgbClr val="00B050"/>
              </a:solidFill>
              <a:ln w="8731" cap="flat">
                <a:noFill/>
                <a:prstDash val="solid"/>
                <a:miter/>
              </a:ln>
            </p:spPr>
            <p:txBody>
              <a:bodyPr rtlCol="0" anchor="ctr"/>
              <a:lstStyle/>
              <a:p>
                <a:endParaRPr lang="en-IN" dirty="0">
                  <a:solidFill>
                    <a:prstClr val="black"/>
                  </a:solidFill>
                </a:endParaRPr>
              </a:p>
            </p:txBody>
          </p:sp>
          <p:sp>
            <p:nvSpPr>
              <p:cNvPr id="32" name="Freeform: Shape 31">
                <a:extLst>
                  <a:ext uri="{FF2B5EF4-FFF2-40B4-BE49-F238E27FC236}">
                    <a16:creationId xmlns:a16="http://schemas.microsoft.com/office/drawing/2014/main" id="{82D58597-E990-C322-4071-8AB7D065BDE7}"/>
                  </a:ext>
                </a:extLst>
              </p:cNvPr>
              <p:cNvSpPr/>
              <p:nvPr/>
            </p:nvSpPr>
            <p:spPr>
              <a:xfrm>
                <a:off x="10540191" y="2224227"/>
                <a:ext cx="297596" cy="297596"/>
              </a:xfrm>
              <a:custGeom>
                <a:avLst/>
                <a:gdLst>
                  <a:gd name="connsiteX0" fmla="*/ 148798 w 297596"/>
                  <a:gd name="connsiteY0" fmla="*/ 0 h 297596"/>
                  <a:gd name="connsiteX1" fmla="*/ 0 w 297596"/>
                  <a:gd name="connsiteY1" fmla="*/ 148798 h 297596"/>
                  <a:gd name="connsiteX2" fmla="*/ 148798 w 297596"/>
                  <a:gd name="connsiteY2" fmla="*/ 297596 h 297596"/>
                  <a:gd name="connsiteX3" fmla="*/ 297596 w 297596"/>
                  <a:gd name="connsiteY3" fmla="*/ 148798 h 297596"/>
                  <a:gd name="connsiteX4" fmla="*/ 148798 w 297596"/>
                  <a:gd name="connsiteY4" fmla="*/ 0 h 297596"/>
                  <a:gd name="connsiteX5" fmla="*/ 148798 w 297596"/>
                  <a:gd name="connsiteY5" fmla="*/ 262585 h 297596"/>
                  <a:gd name="connsiteX6" fmla="*/ 35011 w 297596"/>
                  <a:gd name="connsiteY6" fmla="*/ 148798 h 297596"/>
                  <a:gd name="connsiteX7" fmla="*/ 148798 w 297596"/>
                  <a:gd name="connsiteY7" fmla="*/ 35011 h 297596"/>
                  <a:gd name="connsiteX8" fmla="*/ 262585 w 297596"/>
                  <a:gd name="connsiteY8" fmla="*/ 148798 h 297596"/>
                  <a:gd name="connsiteX9" fmla="*/ 148798 w 297596"/>
                  <a:gd name="connsiteY9" fmla="*/ 262585 h 29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596" h="297596">
                    <a:moveTo>
                      <a:pt x="148798" y="0"/>
                    </a:moveTo>
                    <a:cubicBezTo>
                      <a:pt x="66522" y="0"/>
                      <a:pt x="0" y="66522"/>
                      <a:pt x="0" y="148798"/>
                    </a:cubicBezTo>
                    <a:cubicBezTo>
                      <a:pt x="0" y="231075"/>
                      <a:pt x="66522" y="297596"/>
                      <a:pt x="148798" y="297596"/>
                    </a:cubicBezTo>
                    <a:cubicBezTo>
                      <a:pt x="231075" y="297596"/>
                      <a:pt x="297596" y="231075"/>
                      <a:pt x="297596" y="148798"/>
                    </a:cubicBezTo>
                    <a:cubicBezTo>
                      <a:pt x="297596" y="66522"/>
                      <a:pt x="231075" y="0"/>
                      <a:pt x="148798" y="0"/>
                    </a:cubicBezTo>
                    <a:close/>
                    <a:moveTo>
                      <a:pt x="148798" y="262585"/>
                    </a:moveTo>
                    <a:cubicBezTo>
                      <a:pt x="85778" y="262585"/>
                      <a:pt x="35011" y="211819"/>
                      <a:pt x="35011" y="148798"/>
                    </a:cubicBezTo>
                    <a:cubicBezTo>
                      <a:pt x="35011" y="85778"/>
                      <a:pt x="85778" y="35011"/>
                      <a:pt x="148798" y="35011"/>
                    </a:cubicBezTo>
                    <a:cubicBezTo>
                      <a:pt x="211819" y="35011"/>
                      <a:pt x="262585" y="85778"/>
                      <a:pt x="262585" y="148798"/>
                    </a:cubicBezTo>
                    <a:cubicBezTo>
                      <a:pt x="262585" y="211819"/>
                      <a:pt x="211819" y="262585"/>
                      <a:pt x="148798" y="262585"/>
                    </a:cubicBezTo>
                    <a:close/>
                  </a:path>
                </a:pathLst>
              </a:custGeom>
              <a:solidFill>
                <a:srgbClr val="00B050"/>
              </a:solidFill>
              <a:ln w="8731" cap="flat">
                <a:noFill/>
                <a:prstDash val="solid"/>
                <a:miter/>
              </a:ln>
            </p:spPr>
            <p:txBody>
              <a:bodyPr rtlCol="0" anchor="ctr"/>
              <a:lstStyle/>
              <a:p>
                <a:endParaRPr lang="en-IN" dirty="0">
                  <a:solidFill>
                    <a:prstClr val="black"/>
                  </a:solidFill>
                </a:endParaRPr>
              </a:p>
            </p:txBody>
          </p:sp>
          <p:sp>
            <p:nvSpPr>
              <p:cNvPr id="33" name="Freeform: Shape 32">
                <a:extLst>
                  <a:ext uri="{FF2B5EF4-FFF2-40B4-BE49-F238E27FC236}">
                    <a16:creationId xmlns:a16="http://schemas.microsoft.com/office/drawing/2014/main" id="{775A7C51-B884-3B41-5387-BBDB1F23F01C}"/>
                  </a:ext>
                </a:extLst>
              </p:cNvPr>
              <p:cNvSpPr/>
              <p:nvPr/>
            </p:nvSpPr>
            <p:spPr>
              <a:xfrm>
                <a:off x="10268958" y="1921566"/>
                <a:ext cx="428783" cy="485595"/>
              </a:xfrm>
              <a:custGeom>
                <a:avLst/>
                <a:gdLst>
                  <a:gd name="connsiteX0" fmla="*/ 268607 w 428783"/>
                  <a:gd name="connsiteY0" fmla="*/ 173994 h 485595"/>
                  <a:gd name="connsiteX1" fmla="*/ 293115 w 428783"/>
                  <a:gd name="connsiteY1" fmla="*/ 184498 h 485595"/>
                  <a:gd name="connsiteX2" fmla="*/ 393773 w 428783"/>
                  <a:gd name="connsiteY2" fmla="*/ 184498 h 485595"/>
                  <a:gd name="connsiteX3" fmla="*/ 428784 w 428783"/>
                  <a:gd name="connsiteY3" fmla="*/ 149486 h 485595"/>
                  <a:gd name="connsiteX4" fmla="*/ 393773 w 428783"/>
                  <a:gd name="connsiteY4" fmla="*/ 114475 h 485595"/>
                  <a:gd name="connsiteX5" fmla="*/ 307995 w 428783"/>
                  <a:gd name="connsiteY5" fmla="*/ 114475 h 485595"/>
                  <a:gd name="connsiteX6" fmla="*/ 206462 w 428783"/>
                  <a:gd name="connsiteY6" fmla="*/ 12942 h 485595"/>
                  <a:gd name="connsiteX7" fmla="*/ 132063 w 428783"/>
                  <a:gd name="connsiteY7" fmla="*/ 18194 h 485595"/>
                  <a:gd name="connsiteX8" fmla="*/ 13024 w 428783"/>
                  <a:gd name="connsiteY8" fmla="*/ 153863 h 485595"/>
                  <a:gd name="connsiteX9" fmla="*/ 17401 w 428783"/>
                  <a:gd name="connsiteY9" fmla="*/ 228262 h 485595"/>
                  <a:gd name="connsiteX10" fmla="*/ 34031 w 428783"/>
                  <a:gd name="connsiteY10" fmla="*/ 237890 h 485595"/>
                  <a:gd name="connsiteX11" fmla="*/ 34031 w 428783"/>
                  <a:gd name="connsiteY11" fmla="*/ 237890 h 485595"/>
                  <a:gd name="connsiteX12" fmla="*/ 165324 w 428783"/>
                  <a:gd name="connsiteY12" fmla="*/ 290407 h 485595"/>
                  <a:gd name="connsiteX13" fmla="*/ 165324 w 428783"/>
                  <a:gd name="connsiteY13" fmla="*/ 450584 h 485595"/>
                  <a:gd name="connsiteX14" fmla="*/ 200335 w 428783"/>
                  <a:gd name="connsiteY14" fmla="*/ 485595 h 485595"/>
                  <a:gd name="connsiteX15" fmla="*/ 235346 w 428783"/>
                  <a:gd name="connsiteY15" fmla="*/ 450584 h 485595"/>
                  <a:gd name="connsiteX16" fmla="*/ 235346 w 428783"/>
                  <a:gd name="connsiteY16" fmla="*/ 266774 h 485595"/>
                  <a:gd name="connsiteX17" fmla="*/ 214339 w 428783"/>
                  <a:gd name="connsiteY17" fmla="*/ 234389 h 485595"/>
                  <a:gd name="connsiteX18" fmla="*/ 117183 w 428783"/>
                  <a:gd name="connsiteY18" fmla="*/ 193251 h 485595"/>
                  <a:gd name="connsiteX19" fmla="*/ 196834 w 428783"/>
                  <a:gd name="connsiteY19" fmla="*/ 102221 h 485595"/>
                  <a:gd name="connsiteX20" fmla="*/ 268607 w 428783"/>
                  <a:gd name="connsiteY20" fmla="*/ 173994 h 48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8783" h="485595">
                    <a:moveTo>
                      <a:pt x="268607" y="173994"/>
                    </a:moveTo>
                    <a:cubicBezTo>
                      <a:pt x="275609" y="180997"/>
                      <a:pt x="284362" y="184498"/>
                      <a:pt x="293115" y="184498"/>
                    </a:cubicBezTo>
                    <a:lnTo>
                      <a:pt x="393773" y="184498"/>
                    </a:lnTo>
                    <a:cubicBezTo>
                      <a:pt x="413029" y="184498"/>
                      <a:pt x="428784" y="168743"/>
                      <a:pt x="428784" y="149486"/>
                    </a:cubicBezTo>
                    <a:cubicBezTo>
                      <a:pt x="428784" y="130230"/>
                      <a:pt x="413029" y="114475"/>
                      <a:pt x="393773" y="114475"/>
                    </a:cubicBezTo>
                    <a:lnTo>
                      <a:pt x="307995" y="114475"/>
                    </a:lnTo>
                    <a:cubicBezTo>
                      <a:pt x="307995" y="114475"/>
                      <a:pt x="208212" y="13817"/>
                      <a:pt x="206462" y="12942"/>
                    </a:cubicBezTo>
                    <a:cubicBezTo>
                      <a:pt x="184580" y="-6314"/>
                      <a:pt x="151319" y="-3688"/>
                      <a:pt x="132063" y="18194"/>
                    </a:cubicBezTo>
                    <a:lnTo>
                      <a:pt x="13024" y="153863"/>
                    </a:lnTo>
                    <a:cubicBezTo>
                      <a:pt x="-6232" y="175745"/>
                      <a:pt x="-3606" y="209006"/>
                      <a:pt x="17401" y="228262"/>
                    </a:cubicBezTo>
                    <a:cubicBezTo>
                      <a:pt x="22652" y="232638"/>
                      <a:pt x="27904" y="236139"/>
                      <a:pt x="34031" y="237890"/>
                    </a:cubicBezTo>
                    <a:lnTo>
                      <a:pt x="34031" y="237890"/>
                    </a:lnTo>
                    <a:lnTo>
                      <a:pt x="165324" y="290407"/>
                    </a:lnTo>
                    <a:lnTo>
                      <a:pt x="165324" y="450584"/>
                    </a:lnTo>
                    <a:cubicBezTo>
                      <a:pt x="165324" y="469840"/>
                      <a:pt x="181079" y="485595"/>
                      <a:pt x="200335" y="485595"/>
                    </a:cubicBezTo>
                    <a:cubicBezTo>
                      <a:pt x="219591" y="485595"/>
                      <a:pt x="235346" y="469840"/>
                      <a:pt x="235346" y="450584"/>
                    </a:cubicBezTo>
                    <a:lnTo>
                      <a:pt x="235346" y="266774"/>
                    </a:lnTo>
                    <a:cubicBezTo>
                      <a:pt x="235346" y="252770"/>
                      <a:pt x="226593" y="239641"/>
                      <a:pt x="214339" y="234389"/>
                    </a:cubicBezTo>
                    <a:lnTo>
                      <a:pt x="117183" y="193251"/>
                    </a:lnTo>
                    <a:lnTo>
                      <a:pt x="196834" y="102221"/>
                    </a:lnTo>
                    <a:lnTo>
                      <a:pt x="268607" y="173994"/>
                    </a:lnTo>
                    <a:close/>
                  </a:path>
                </a:pathLst>
              </a:custGeom>
              <a:solidFill>
                <a:schemeClr val="bg1"/>
              </a:solidFill>
              <a:ln w="8731" cap="flat">
                <a:noFill/>
                <a:prstDash val="solid"/>
                <a:miter/>
              </a:ln>
            </p:spPr>
            <p:txBody>
              <a:bodyPr rtlCol="0" anchor="ctr"/>
              <a:lstStyle/>
              <a:p>
                <a:endParaRPr lang="en-IN" dirty="0">
                  <a:solidFill>
                    <a:prstClr val="black"/>
                  </a:solidFill>
                </a:endParaRPr>
              </a:p>
            </p:txBody>
          </p:sp>
        </p:grpSp>
        <p:sp>
          <p:nvSpPr>
            <p:cNvPr id="30" name="TextBox 29">
              <a:extLst>
                <a:ext uri="{FF2B5EF4-FFF2-40B4-BE49-F238E27FC236}">
                  <a16:creationId xmlns:a16="http://schemas.microsoft.com/office/drawing/2014/main" id="{3E0CDA1A-44AF-CCB1-1E3C-30655D21BD8E}"/>
                </a:ext>
              </a:extLst>
            </p:cNvPr>
            <p:cNvSpPr txBox="1"/>
            <p:nvPr/>
          </p:nvSpPr>
          <p:spPr>
            <a:xfrm>
              <a:off x="9833228" y="2642287"/>
              <a:ext cx="1273254" cy="481607"/>
            </a:xfrm>
            <a:prstGeom prst="rect">
              <a:avLst/>
            </a:prstGeom>
            <a:noFill/>
          </p:spPr>
          <p:txBody>
            <a:bodyPr wrap="square" rtlCol="0">
              <a:spAutoFit/>
            </a:bodyPr>
            <a:lstStyle/>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Tracks</a:t>
              </a:r>
            </a:p>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Workout</a:t>
              </a:r>
            </a:p>
          </p:txBody>
        </p:sp>
      </p:grpSp>
      <p:sp>
        <p:nvSpPr>
          <p:cNvPr id="34" name="TextBox 33">
            <a:extLst>
              <a:ext uri="{FF2B5EF4-FFF2-40B4-BE49-F238E27FC236}">
                <a16:creationId xmlns:a16="http://schemas.microsoft.com/office/drawing/2014/main" id="{AFEC2010-DB42-F408-8989-3146DA15C5AE}"/>
              </a:ext>
            </a:extLst>
          </p:cNvPr>
          <p:cNvSpPr txBox="1"/>
          <p:nvPr/>
        </p:nvSpPr>
        <p:spPr>
          <a:xfrm>
            <a:off x="5830914" y="5849497"/>
            <a:ext cx="663964" cy="261610"/>
          </a:xfrm>
          <a:prstGeom prst="rect">
            <a:avLst/>
          </a:prstGeom>
          <a:noFill/>
        </p:spPr>
        <p:txBody>
          <a:bodyPr wrap="none" rtlCol="0">
            <a:spAutoFit/>
          </a:bodyPr>
          <a:lstStyle/>
          <a:p>
            <a:pPr algn="ct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Wi-Fi 6</a:t>
            </a:r>
          </a:p>
        </p:txBody>
      </p:sp>
      <p:sp>
        <p:nvSpPr>
          <p:cNvPr id="35" name="TextBox 34">
            <a:extLst>
              <a:ext uri="{FF2B5EF4-FFF2-40B4-BE49-F238E27FC236}">
                <a16:creationId xmlns:a16="http://schemas.microsoft.com/office/drawing/2014/main" id="{81FDF39C-5A36-39F7-2694-11693A925962}"/>
              </a:ext>
            </a:extLst>
          </p:cNvPr>
          <p:cNvSpPr txBox="1"/>
          <p:nvPr/>
        </p:nvSpPr>
        <p:spPr>
          <a:xfrm>
            <a:off x="8611044" y="4002552"/>
            <a:ext cx="821059" cy="430887"/>
          </a:xfrm>
          <a:prstGeom prst="rect">
            <a:avLst/>
          </a:prstGeom>
          <a:noFill/>
        </p:spPr>
        <p:txBody>
          <a:bodyPr wrap="none" rtlCol="0">
            <a:spAutoFit/>
          </a:bodyPr>
          <a:lstStyle/>
          <a:p>
            <a:pPr algn="ct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4k60 fps </a:t>
            </a:r>
          </a:p>
          <a:p>
            <a:pPr algn="ct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Camera </a:t>
            </a:r>
          </a:p>
        </p:txBody>
      </p:sp>
      <p:sp>
        <p:nvSpPr>
          <p:cNvPr id="36" name="TextBox 35">
            <a:extLst>
              <a:ext uri="{FF2B5EF4-FFF2-40B4-BE49-F238E27FC236}">
                <a16:creationId xmlns:a16="http://schemas.microsoft.com/office/drawing/2014/main" id="{5E5E8B64-A488-3770-C040-26C89264B63F}"/>
              </a:ext>
            </a:extLst>
          </p:cNvPr>
          <p:cNvSpPr txBox="1"/>
          <p:nvPr/>
        </p:nvSpPr>
        <p:spPr>
          <a:xfrm>
            <a:off x="8455703" y="3154074"/>
            <a:ext cx="1024066" cy="848478"/>
          </a:xfrm>
          <a:prstGeom prst="rect">
            <a:avLst/>
          </a:prstGeom>
          <a:noFill/>
        </p:spPr>
        <p:txBody>
          <a:bodyPr wrap="none" rtlCol="0">
            <a:spAutoFit/>
          </a:bodyPr>
          <a:lstStyle/>
          <a:p>
            <a:pPr algn="ctr"/>
            <a:r>
              <a:rPr lang="en-IN" sz="5400" dirty="0">
                <a:solidFill>
                  <a:prstClr val="white"/>
                </a:solidFill>
                <a:latin typeface="Inter Semi Bold" panose="02000703000000020004" pitchFamily="50" charset="0"/>
                <a:ea typeface="Inter Semi Bold" panose="02000703000000020004" pitchFamily="50" charset="0"/>
                <a:cs typeface="Inter Semi Bold" panose="02000703000000020004" pitchFamily="50" charset="0"/>
              </a:rPr>
              <a:t>4K</a:t>
            </a:r>
            <a:endParaRPr lang="en-IN" sz="1400" dirty="0">
              <a:solidFill>
                <a:prstClr val="white"/>
              </a:solidFill>
              <a:latin typeface="Inter Semi Bold" panose="02000703000000020004" pitchFamily="50" charset="0"/>
              <a:ea typeface="Inter Semi Bold" panose="02000703000000020004" pitchFamily="50" charset="0"/>
              <a:cs typeface="Inter Semi Bold" panose="02000703000000020004" pitchFamily="50" charset="0"/>
            </a:endParaRPr>
          </a:p>
        </p:txBody>
      </p:sp>
      <p:sp>
        <p:nvSpPr>
          <p:cNvPr id="37" name="Rectangle: Rounded Corners 36">
            <a:extLst>
              <a:ext uri="{FF2B5EF4-FFF2-40B4-BE49-F238E27FC236}">
                <a16:creationId xmlns:a16="http://schemas.microsoft.com/office/drawing/2014/main" id="{180B0759-A67C-29FC-2FDA-1F8FB8F26759}"/>
              </a:ext>
            </a:extLst>
          </p:cNvPr>
          <p:cNvSpPr/>
          <p:nvPr/>
        </p:nvSpPr>
        <p:spPr>
          <a:xfrm>
            <a:off x="1058586" y="3799535"/>
            <a:ext cx="1326494" cy="1182850"/>
          </a:xfrm>
          <a:prstGeom prst="roundRect">
            <a:avLst>
              <a:gd name="adj" fmla="val 10571"/>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38" name="Rectangle: Rounded Corners 37">
            <a:extLst>
              <a:ext uri="{FF2B5EF4-FFF2-40B4-BE49-F238E27FC236}">
                <a16:creationId xmlns:a16="http://schemas.microsoft.com/office/drawing/2014/main" id="{3C841E2B-7BE8-5F46-554F-0A3678442C72}"/>
              </a:ext>
            </a:extLst>
          </p:cNvPr>
          <p:cNvSpPr/>
          <p:nvPr/>
        </p:nvSpPr>
        <p:spPr>
          <a:xfrm>
            <a:off x="1058584" y="5122071"/>
            <a:ext cx="1326494" cy="1182850"/>
          </a:xfrm>
          <a:prstGeom prst="roundRect">
            <a:avLst>
              <a:gd name="adj" fmla="val 859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39" name="TextBox 38">
            <a:extLst>
              <a:ext uri="{FF2B5EF4-FFF2-40B4-BE49-F238E27FC236}">
                <a16:creationId xmlns:a16="http://schemas.microsoft.com/office/drawing/2014/main" id="{3C1DFC85-362F-5845-36B8-6F0138002152}"/>
              </a:ext>
            </a:extLst>
          </p:cNvPr>
          <p:cNvSpPr txBox="1"/>
          <p:nvPr/>
        </p:nvSpPr>
        <p:spPr>
          <a:xfrm>
            <a:off x="1149472" y="5911940"/>
            <a:ext cx="1162498" cy="278474"/>
          </a:xfrm>
          <a:prstGeom prst="rect">
            <a:avLst/>
          </a:prstGeom>
          <a:noFill/>
        </p:spPr>
        <p:txBody>
          <a:bodyPr wrap="none" rtlCol="0">
            <a:spAutoFit/>
          </a:bodyPr>
          <a:lstStyle/>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All day Battery</a:t>
            </a:r>
          </a:p>
        </p:txBody>
      </p:sp>
      <p:grpSp>
        <p:nvGrpSpPr>
          <p:cNvPr id="40" name="Group 39">
            <a:extLst>
              <a:ext uri="{FF2B5EF4-FFF2-40B4-BE49-F238E27FC236}">
                <a16:creationId xmlns:a16="http://schemas.microsoft.com/office/drawing/2014/main" id="{C4545E47-DE3F-ED7F-F8F3-973E8698543D}"/>
              </a:ext>
            </a:extLst>
          </p:cNvPr>
          <p:cNvGrpSpPr/>
          <p:nvPr/>
        </p:nvGrpSpPr>
        <p:grpSpPr>
          <a:xfrm>
            <a:off x="1350434" y="5389734"/>
            <a:ext cx="720456" cy="392976"/>
            <a:chOff x="5676900" y="3200400"/>
            <a:chExt cx="838200" cy="457200"/>
          </a:xfrm>
          <a:solidFill>
            <a:srgbClr val="FFFFFF"/>
          </a:solidFill>
        </p:grpSpPr>
        <p:sp>
          <p:nvSpPr>
            <p:cNvPr id="41" name="Freeform: Shape 40">
              <a:extLst>
                <a:ext uri="{FF2B5EF4-FFF2-40B4-BE49-F238E27FC236}">
                  <a16:creationId xmlns:a16="http://schemas.microsoft.com/office/drawing/2014/main" id="{8F75B04C-42EA-FD6A-887C-E0585930A296}"/>
                </a:ext>
              </a:extLst>
            </p:cNvPr>
            <p:cNvSpPr/>
            <p:nvPr/>
          </p:nvSpPr>
          <p:spPr>
            <a:xfrm>
              <a:off x="5676900" y="3200400"/>
              <a:ext cx="838200" cy="457200"/>
            </a:xfrm>
            <a:custGeom>
              <a:avLst/>
              <a:gdLst>
                <a:gd name="connsiteX0" fmla="*/ 800100 w 838200"/>
                <a:gd name="connsiteY0" fmla="*/ 142875 h 457200"/>
                <a:gd name="connsiteX1" fmla="*/ 762000 w 838200"/>
                <a:gd name="connsiteY1" fmla="*/ 142875 h 457200"/>
                <a:gd name="connsiteX2" fmla="*/ 762000 w 838200"/>
                <a:gd name="connsiteY2" fmla="*/ 38100 h 457200"/>
                <a:gd name="connsiteX3" fmla="*/ 723900 w 838200"/>
                <a:gd name="connsiteY3" fmla="*/ 0 h 457200"/>
                <a:gd name="connsiteX4" fmla="*/ 38100 w 838200"/>
                <a:gd name="connsiteY4" fmla="*/ 0 h 457200"/>
                <a:gd name="connsiteX5" fmla="*/ 0 w 838200"/>
                <a:gd name="connsiteY5" fmla="*/ 38100 h 457200"/>
                <a:gd name="connsiteX6" fmla="*/ 0 w 838200"/>
                <a:gd name="connsiteY6" fmla="*/ 419100 h 457200"/>
                <a:gd name="connsiteX7" fmla="*/ 38100 w 838200"/>
                <a:gd name="connsiteY7" fmla="*/ 457200 h 457200"/>
                <a:gd name="connsiteX8" fmla="*/ 723900 w 838200"/>
                <a:gd name="connsiteY8" fmla="*/ 457200 h 457200"/>
                <a:gd name="connsiteX9" fmla="*/ 762000 w 838200"/>
                <a:gd name="connsiteY9" fmla="*/ 419100 h 457200"/>
                <a:gd name="connsiteX10" fmla="*/ 762000 w 838200"/>
                <a:gd name="connsiteY10" fmla="*/ 314325 h 457200"/>
                <a:gd name="connsiteX11" fmla="*/ 800100 w 838200"/>
                <a:gd name="connsiteY11" fmla="*/ 314325 h 457200"/>
                <a:gd name="connsiteX12" fmla="*/ 838200 w 838200"/>
                <a:gd name="connsiteY12" fmla="*/ 276225 h 457200"/>
                <a:gd name="connsiteX13" fmla="*/ 838200 w 838200"/>
                <a:gd name="connsiteY13" fmla="*/ 180975 h 457200"/>
                <a:gd name="connsiteX14" fmla="*/ 800100 w 838200"/>
                <a:gd name="connsiteY14" fmla="*/ 142875 h 457200"/>
                <a:gd name="connsiteX15" fmla="*/ 704850 w 838200"/>
                <a:gd name="connsiteY15" fmla="*/ 400050 h 457200"/>
                <a:gd name="connsiteX16" fmla="*/ 57150 w 838200"/>
                <a:gd name="connsiteY16" fmla="*/ 400050 h 457200"/>
                <a:gd name="connsiteX17" fmla="*/ 57150 w 838200"/>
                <a:gd name="connsiteY17" fmla="*/ 57150 h 457200"/>
                <a:gd name="connsiteX18" fmla="*/ 704850 w 838200"/>
                <a:gd name="connsiteY18" fmla="*/ 57150 h 457200"/>
                <a:gd name="connsiteX19" fmla="*/ 704850 w 838200"/>
                <a:gd name="connsiteY19" fmla="*/ 4000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457200">
                  <a:moveTo>
                    <a:pt x="800100" y="142875"/>
                  </a:moveTo>
                  <a:lnTo>
                    <a:pt x="762000" y="142875"/>
                  </a:lnTo>
                  <a:lnTo>
                    <a:pt x="762000" y="38100"/>
                  </a:lnTo>
                  <a:cubicBezTo>
                    <a:pt x="762000" y="17145"/>
                    <a:pt x="744855" y="0"/>
                    <a:pt x="723900" y="0"/>
                  </a:cubicBezTo>
                  <a:lnTo>
                    <a:pt x="38100" y="0"/>
                  </a:lnTo>
                  <a:cubicBezTo>
                    <a:pt x="17145" y="0"/>
                    <a:pt x="0" y="17145"/>
                    <a:pt x="0" y="38100"/>
                  </a:cubicBezTo>
                  <a:lnTo>
                    <a:pt x="0" y="419100"/>
                  </a:lnTo>
                  <a:cubicBezTo>
                    <a:pt x="0" y="440055"/>
                    <a:pt x="17145" y="457200"/>
                    <a:pt x="38100" y="457200"/>
                  </a:cubicBezTo>
                  <a:lnTo>
                    <a:pt x="723900" y="457200"/>
                  </a:lnTo>
                  <a:cubicBezTo>
                    <a:pt x="744855" y="457200"/>
                    <a:pt x="762000" y="440055"/>
                    <a:pt x="762000" y="419100"/>
                  </a:cubicBezTo>
                  <a:lnTo>
                    <a:pt x="762000" y="314325"/>
                  </a:lnTo>
                  <a:lnTo>
                    <a:pt x="800100" y="314325"/>
                  </a:lnTo>
                  <a:cubicBezTo>
                    <a:pt x="821055" y="314325"/>
                    <a:pt x="838200" y="297180"/>
                    <a:pt x="838200" y="276225"/>
                  </a:cubicBezTo>
                  <a:lnTo>
                    <a:pt x="838200" y="180975"/>
                  </a:lnTo>
                  <a:cubicBezTo>
                    <a:pt x="838200" y="160020"/>
                    <a:pt x="821055" y="142875"/>
                    <a:pt x="800100" y="142875"/>
                  </a:cubicBezTo>
                  <a:close/>
                  <a:moveTo>
                    <a:pt x="704850" y="400050"/>
                  </a:moveTo>
                  <a:lnTo>
                    <a:pt x="57150" y="400050"/>
                  </a:lnTo>
                  <a:lnTo>
                    <a:pt x="57150" y="57150"/>
                  </a:lnTo>
                  <a:lnTo>
                    <a:pt x="704850" y="57150"/>
                  </a:lnTo>
                  <a:lnTo>
                    <a:pt x="704850" y="400050"/>
                  </a:lnTo>
                  <a:close/>
                </a:path>
              </a:pathLst>
            </a:custGeom>
            <a:grpFill/>
            <a:ln w="9525" cap="flat">
              <a:noFill/>
              <a:prstDash val="solid"/>
              <a:miter/>
            </a:ln>
          </p:spPr>
          <p:txBody>
            <a:bodyPr rtlCol="0" anchor="ctr"/>
            <a:lstStyle/>
            <a:p>
              <a:endParaRPr lang="en-IN" dirty="0">
                <a:solidFill>
                  <a:prstClr val="black"/>
                </a:solidFill>
              </a:endParaRPr>
            </a:p>
          </p:txBody>
        </p:sp>
        <p:sp>
          <p:nvSpPr>
            <p:cNvPr id="42" name="Freeform: Shape 41">
              <a:extLst>
                <a:ext uri="{FF2B5EF4-FFF2-40B4-BE49-F238E27FC236}">
                  <a16:creationId xmlns:a16="http://schemas.microsoft.com/office/drawing/2014/main" id="{18289A80-3F32-D425-BFE0-537B5CF3CB6D}"/>
                </a:ext>
              </a:extLst>
            </p:cNvPr>
            <p:cNvSpPr/>
            <p:nvPr/>
          </p:nvSpPr>
          <p:spPr>
            <a:xfrm>
              <a:off x="5772150" y="3295650"/>
              <a:ext cx="571500" cy="266700"/>
            </a:xfrm>
            <a:custGeom>
              <a:avLst/>
              <a:gdLst>
                <a:gd name="connsiteX0" fmla="*/ 0 w 571500"/>
                <a:gd name="connsiteY0" fmla="*/ 0 h 266700"/>
                <a:gd name="connsiteX1" fmla="*/ 571500 w 571500"/>
                <a:gd name="connsiteY1" fmla="*/ 0 h 266700"/>
                <a:gd name="connsiteX2" fmla="*/ 571500 w 571500"/>
                <a:gd name="connsiteY2" fmla="*/ 266700 h 266700"/>
                <a:gd name="connsiteX3" fmla="*/ 0 w 5715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71500" h="266700">
                  <a:moveTo>
                    <a:pt x="0" y="0"/>
                  </a:moveTo>
                  <a:lnTo>
                    <a:pt x="571500" y="0"/>
                  </a:lnTo>
                  <a:lnTo>
                    <a:pt x="571500" y="266700"/>
                  </a:lnTo>
                  <a:lnTo>
                    <a:pt x="0" y="266700"/>
                  </a:lnTo>
                  <a:close/>
                </a:path>
              </a:pathLst>
            </a:custGeom>
            <a:solidFill>
              <a:srgbClr val="00B050"/>
            </a:solidFill>
            <a:ln w="9525" cap="flat">
              <a:noFill/>
              <a:prstDash val="solid"/>
              <a:miter/>
            </a:ln>
          </p:spPr>
          <p:txBody>
            <a:bodyPr rtlCol="0" anchor="ctr"/>
            <a:lstStyle/>
            <a:p>
              <a:endParaRPr lang="en-IN" dirty="0">
                <a:solidFill>
                  <a:prstClr val="black"/>
                </a:solidFill>
              </a:endParaRPr>
            </a:p>
          </p:txBody>
        </p:sp>
      </p:grpSp>
      <p:pic>
        <p:nvPicPr>
          <p:cNvPr id="43" name="Picture Placeholder 49" descr="A picture containing indoor, electronics, cellphone&#10;&#10;Description automatically generated">
            <a:extLst>
              <a:ext uri="{FF2B5EF4-FFF2-40B4-BE49-F238E27FC236}">
                <a16:creationId xmlns:a16="http://schemas.microsoft.com/office/drawing/2014/main" id="{5253CBDA-B685-51E9-B4AC-8A98ABE6320E}"/>
              </a:ext>
            </a:extLst>
          </p:cNvPr>
          <p:cNvPicPr>
            <a:picLocks noChangeAspect="1"/>
          </p:cNvPicPr>
          <p:nvPr/>
        </p:nvPicPr>
        <p:blipFill rotWithShape="1">
          <a:blip r:embed="rId2">
            <a:extLst>
              <a:ext uri="{28A0092B-C50C-407E-A947-70E740481C1C}">
                <a14:useLocalDpi xmlns:a14="http://schemas.microsoft.com/office/drawing/2010/main" val="0"/>
              </a:ext>
            </a:extLst>
          </a:blip>
          <a:srcRect l="739" t="12858" r="52021" b="23652"/>
          <a:stretch/>
        </p:blipFill>
        <p:spPr>
          <a:xfrm>
            <a:off x="1067472" y="1313370"/>
            <a:ext cx="1326494" cy="1714243"/>
          </a:xfrm>
          <a:prstGeom prst="rect">
            <a:avLst/>
          </a:prstGeom>
        </p:spPr>
      </p:pic>
      <p:pic>
        <p:nvPicPr>
          <p:cNvPr id="44" name="Picture Placeholder 93" descr="Icon&#10;&#10;Description automatically generated with medium confidence">
            <a:extLst>
              <a:ext uri="{FF2B5EF4-FFF2-40B4-BE49-F238E27FC236}">
                <a16:creationId xmlns:a16="http://schemas.microsoft.com/office/drawing/2014/main" id="{5678B08E-3F96-613C-FAD3-A4CC105F1B42}"/>
              </a:ext>
            </a:extLst>
          </p:cNvPr>
          <p:cNvPicPr>
            <a:picLocks noChangeAspect="1"/>
          </p:cNvPicPr>
          <p:nvPr/>
        </p:nvPicPr>
        <p:blipFill rotWithShape="1">
          <a:blip r:embed="rId3">
            <a:extLst>
              <a:ext uri="{28A0092B-C50C-407E-A947-70E740481C1C}">
                <a14:useLocalDpi xmlns:a14="http://schemas.microsoft.com/office/drawing/2010/main" val="0"/>
              </a:ext>
            </a:extLst>
          </a:blip>
          <a:srcRect l="2179" t="10890" r="-11412" b="-89525"/>
          <a:stretch/>
        </p:blipFill>
        <p:spPr>
          <a:xfrm>
            <a:off x="4210105" y="4375687"/>
            <a:ext cx="1179723" cy="1929233"/>
          </a:xfrm>
          <a:prstGeom prst="rect">
            <a:avLst/>
          </a:prstGeom>
        </p:spPr>
      </p:pic>
      <p:pic>
        <p:nvPicPr>
          <p:cNvPr id="45" name="Picture Placeholder 55" descr="A picture containing text, outdoor object, clipart&#10;&#10;Description automatically generated">
            <a:extLst>
              <a:ext uri="{FF2B5EF4-FFF2-40B4-BE49-F238E27FC236}">
                <a16:creationId xmlns:a16="http://schemas.microsoft.com/office/drawing/2014/main" id="{CAB8B8CB-52AA-6CB9-7335-3C8DFD0D0DE7}"/>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2000"/>
                    </a14:imgEffect>
                  </a14:imgLayer>
                </a14:imgProps>
              </a:ext>
              <a:ext uri="{28A0092B-C50C-407E-A947-70E740481C1C}">
                <a14:useLocalDpi xmlns:a14="http://schemas.microsoft.com/office/drawing/2010/main" val="0"/>
              </a:ext>
            </a:extLst>
          </a:blip>
          <a:srcRect l="1518" t="-45240" r="1518" b="-53690"/>
          <a:stretch/>
        </p:blipFill>
        <p:spPr>
          <a:xfrm>
            <a:off x="7008065" y="5122071"/>
            <a:ext cx="2652988" cy="859369"/>
          </a:xfrm>
          <a:prstGeom prst="rect">
            <a:avLst/>
          </a:prstGeom>
        </p:spPr>
      </p:pic>
      <p:pic>
        <p:nvPicPr>
          <p:cNvPr id="46" name="Picture Placeholder 89" descr="A picture containing outdoor, line&#10;&#10;Description automatically generated">
            <a:extLst>
              <a:ext uri="{FF2B5EF4-FFF2-40B4-BE49-F238E27FC236}">
                <a16:creationId xmlns:a16="http://schemas.microsoft.com/office/drawing/2014/main" id="{286FCE44-74F8-F139-C346-AD00691E92B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55" t="4867" r="-7177" b="20536"/>
          <a:stretch/>
        </p:blipFill>
        <p:spPr>
          <a:xfrm>
            <a:off x="7075848" y="1636851"/>
            <a:ext cx="2576317" cy="859369"/>
          </a:xfrm>
          <a:custGeom>
            <a:avLst/>
            <a:gdLst>
              <a:gd name="connsiteX0" fmla="*/ 154220 w 2717037"/>
              <a:gd name="connsiteY0" fmla="*/ 0 h 1182850"/>
              <a:gd name="connsiteX1" fmla="*/ 2562817 w 2717037"/>
              <a:gd name="connsiteY1" fmla="*/ 0 h 1182850"/>
              <a:gd name="connsiteX2" fmla="*/ 2717037 w 2717037"/>
              <a:gd name="connsiteY2" fmla="*/ 154220 h 1182850"/>
              <a:gd name="connsiteX3" fmla="*/ 2717037 w 2717037"/>
              <a:gd name="connsiteY3" fmla="*/ 1028630 h 1182850"/>
              <a:gd name="connsiteX4" fmla="*/ 2562817 w 2717037"/>
              <a:gd name="connsiteY4" fmla="*/ 1182850 h 1182850"/>
              <a:gd name="connsiteX5" fmla="*/ 154220 w 2717037"/>
              <a:gd name="connsiteY5" fmla="*/ 1182850 h 1182850"/>
              <a:gd name="connsiteX6" fmla="*/ 0 w 2717037"/>
              <a:gd name="connsiteY6" fmla="*/ 1028630 h 1182850"/>
              <a:gd name="connsiteX7" fmla="*/ 0 w 2717037"/>
              <a:gd name="connsiteY7" fmla="*/ 154220 h 1182850"/>
              <a:gd name="connsiteX8" fmla="*/ 154220 w 2717037"/>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037" h="1182850">
                <a:moveTo>
                  <a:pt x="154220" y="0"/>
                </a:moveTo>
                <a:lnTo>
                  <a:pt x="2562817" y="0"/>
                </a:lnTo>
                <a:cubicBezTo>
                  <a:pt x="2647990" y="0"/>
                  <a:pt x="2717037" y="69047"/>
                  <a:pt x="2717037" y="154220"/>
                </a:cubicBezTo>
                <a:lnTo>
                  <a:pt x="2717037" y="1028630"/>
                </a:lnTo>
                <a:cubicBezTo>
                  <a:pt x="2717037" y="1113803"/>
                  <a:pt x="2647990" y="1182850"/>
                  <a:pt x="2562817" y="1182850"/>
                </a:cubicBezTo>
                <a:lnTo>
                  <a:pt x="154220" y="1182850"/>
                </a:lnTo>
                <a:cubicBezTo>
                  <a:pt x="69047" y="1182850"/>
                  <a:pt x="0" y="1113803"/>
                  <a:pt x="0" y="1028630"/>
                </a:cubicBezTo>
                <a:lnTo>
                  <a:pt x="0" y="154220"/>
                </a:lnTo>
                <a:cubicBezTo>
                  <a:pt x="0" y="69047"/>
                  <a:pt x="69047" y="0"/>
                  <a:pt x="154220" y="0"/>
                </a:cubicBezTo>
                <a:close/>
              </a:path>
            </a:pathLst>
          </a:custGeom>
        </p:spPr>
      </p:pic>
      <p:pic>
        <p:nvPicPr>
          <p:cNvPr id="47" name="Picture Placeholder 85" descr="Icon&#10;&#10;Description automatically generated">
            <a:extLst>
              <a:ext uri="{FF2B5EF4-FFF2-40B4-BE49-F238E27FC236}">
                <a16:creationId xmlns:a16="http://schemas.microsoft.com/office/drawing/2014/main" id="{0CC81AC8-5D8C-5955-0DA5-F8A5CC656A9A}"/>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rcRect l="-72822" t="-32857" r="-19157" b="-14087"/>
          <a:stretch/>
        </p:blipFill>
        <p:spPr>
          <a:xfrm>
            <a:off x="2582082" y="1313371"/>
            <a:ext cx="1036689" cy="793487"/>
          </a:xfrm>
          <a:custGeom>
            <a:avLst/>
            <a:gdLst>
              <a:gd name="connsiteX0" fmla="*/ 142782 w 1326494"/>
              <a:gd name="connsiteY0" fmla="*/ 0 h 1182850"/>
              <a:gd name="connsiteX1" fmla="*/ 1183712 w 1326494"/>
              <a:gd name="connsiteY1" fmla="*/ 0 h 1182850"/>
              <a:gd name="connsiteX2" fmla="*/ 1326494 w 1326494"/>
              <a:gd name="connsiteY2" fmla="*/ 142782 h 1182850"/>
              <a:gd name="connsiteX3" fmla="*/ 1326494 w 1326494"/>
              <a:gd name="connsiteY3" fmla="*/ 1040068 h 1182850"/>
              <a:gd name="connsiteX4" fmla="*/ 1183712 w 1326494"/>
              <a:gd name="connsiteY4" fmla="*/ 1182850 h 1182850"/>
              <a:gd name="connsiteX5" fmla="*/ 142782 w 1326494"/>
              <a:gd name="connsiteY5" fmla="*/ 1182850 h 1182850"/>
              <a:gd name="connsiteX6" fmla="*/ 0 w 1326494"/>
              <a:gd name="connsiteY6" fmla="*/ 1040068 h 1182850"/>
              <a:gd name="connsiteX7" fmla="*/ 0 w 1326494"/>
              <a:gd name="connsiteY7" fmla="*/ 142782 h 1182850"/>
              <a:gd name="connsiteX8" fmla="*/ 142782 w 1326494"/>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494" h="1182850">
                <a:moveTo>
                  <a:pt x="142782" y="0"/>
                </a:moveTo>
                <a:lnTo>
                  <a:pt x="1183712" y="0"/>
                </a:lnTo>
                <a:cubicBezTo>
                  <a:pt x="1262568" y="0"/>
                  <a:pt x="1326494" y="63926"/>
                  <a:pt x="1326494" y="142782"/>
                </a:cubicBezTo>
                <a:lnTo>
                  <a:pt x="1326494" y="1040068"/>
                </a:lnTo>
                <a:cubicBezTo>
                  <a:pt x="1326494" y="1118924"/>
                  <a:pt x="1262568" y="1182850"/>
                  <a:pt x="1183712" y="1182850"/>
                </a:cubicBezTo>
                <a:lnTo>
                  <a:pt x="142782" y="1182850"/>
                </a:lnTo>
                <a:cubicBezTo>
                  <a:pt x="63926" y="1182850"/>
                  <a:pt x="0" y="1118924"/>
                  <a:pt x="0" y="1040068"/>
                </a:cubicBezTo>
                <a:lnTo>
                  <a:pt x="0" y="142782"/>
                </a:lnTo>
                <a:cubicBezTo>
                  <a:pt x="0" y="63926"/>
                  <a:pt x="63926" y="0"/>
                  <a:pt x="142782" y="0"/>
                </a:cubicBezTo>
                <a:close/>
              </a:path>
            </a:pathLst>
          </a:custGeom>
        </p:spPr>
      </p:pic>
      <p:pic>
        <p:nvPicPr>
          <p:cNvPr id="48" name="Picture Placeholder 87" descr="Icon&#10;&#10;Description automatically generated">
            <a:extLst>
              <a:ext uri="{FF2B5EF4-FFF2-40B4-BE49-F238E27FC236}">
                <a16:creationId xmlns:a16="http://schemas.microsoft.com/office/drawing/2014/main" id="{D39C0A74-95A8-C0CB-BAEF-F4CAECB0E8FD}"/>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rcRect l="-39829" t="-32857" r="-72824" b="-24680"/>
          <a:stretch/>
        </p:blipFill>
        <p:spPr>
          <a:xfrm>
            <a:off x="2760252" y="2626297"/>
            <a:ext cx="1148323" cy="850695"/>
          </a:xfrm>
          <a:custGeom>
            <a:avLst/>
            <a:gdLst>
              <a:gd name="connsiteX0" fmla="*/ 123584 w 1326494"/>
              <a:gd name="connsiteY0" fmla="*/ 0 h 1182850"/>
              <a:gd name="connsiteX1" fmla="*/ 1202910 w 1326494"/>
              <a:gd name="connsiteY1" fmla="*/ 0 h 1182850"/>
              <a:gd name="connsiteX2" fmla="*/ 1326494 w 1326494"/>
              <a:gd name="connsiteY2" fmla="*/ 123584 h 1182850"/>
              <a:gd name="connsiteX3" fmla="*/ 1326494 w 1326494"/>
              <a:gd name="connsiteY3" fmla="*/ 1059266 h 1182850"/>
              <a:gd name="connsiteX4" fmla="*/ 1202910 w 1326494"/>
              <a:gd name="connsiteY4" fmla="*/ 1182850 h 1182850"/>
              <a:gd name="connsiteX5" fmla="*/ 123584 w 1326494"/>
              <a:gd name="connsiteY5" fmla="*/ 1182850 h 1182850"/>
              <a:gd name="connsiteX6" fmla="*/ 0 w 1326494"/>
              <a:gd name="connsiteY6" fmla="*/ 1059266 h 1182850"/>
              <a:gd name="connsiteX7" fmla="*/ 0 w 1326494"/>
              <a:gd name="connsiteY7" fmla="*/ 123584 h 1182850"/>
              <a:gd name="connsiteX8" fmla="*/ 123584 w 1326494"/>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494" h="1182850">
                <a:moveTo>
                  <a:pt x="123584" y="0"/>
                </a:moveTo>
                <a:lnTo>
                  <a:pt x="1202910" y="0"/>
                </a:lnTo>
                <a:cubicBezTo>
                  <a:pt x="1271164" y="0"/>
                  <a:pt x="1326494" y="55330"/>
                  <a:pt x="1326494" y="123584"/>
                </a:cubicBezTo>
                <a:lnTo>
                  <a:pt x="1326494" y="1059266"/>
                </a:lnTo>
                <a:cubicBezTo>
                  <a:pt x="1326494" y="1127520"/>
                  <a:pt x="1271164" y="1182850"/>
                  <a:pt x="1202910" y="1182850"/>
                </a:cubicBezTo>
                <a:lnTo>
                  <a:pt x="123584" y="1182850"/>
                </a:lnTo>
                <a:cubicBezTo>
                  <a:pt x="55330" y="1182850"/>
                  <a:pt x="0" y="1127520"/>
                  <a:pt x="0" y="1059266"/>
                </a:cubicBezTo>
                <a:lnTo>
                  <a:pt x="0" y="123584"/>
                </a:lnTo>
                <a:cubicBezTo>
                  <a:pt x="0" y="55330"/>
                  <a:pt x="55330" y="0"/>
                  <a:pt x="123584" y="0"/>
                </a:cubicBezTo>
                <a:close/>
              </a:path>
            </a:pathLst>
          </a:custGeom>
        </p:spPr>
      </p:pic>
      <p:pic>
        <p:nvPicPr>
          <p:cNvPr id="49" name="Picture Placeholder 63" descr="Icon&#10;&#10;Description automatically generated">
            <a:extLst>
              <a:ext uri="{FF2B5EF4-FFF2-40B4-BE49-F238E27FC236}">
                <a16:creationId xmlns:a16="http://schemas.microsoft.com/office/drawing/2014/main" id="{2D2764CF-379C-FF72-5D15-71F8B1E5D1B5}"/>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6000"/>
                    </a14:imgEffect>
                  </a14:imgLayer>
                </a14:imgProps>
              </a:ext>
              <a:ext uri="{28A0092B-C50C-407E-A947-70E740481C1C}">
                <a14:useLocalDpi xmlns:a14="http://schemas.microsoft.com/office/drawing/2010/main" val="0"/>
              </a:ext>
            </a:extLst>
          </a:blip>
          <a:srcRect l="-16432" t="-8487" r="-72822" b="-86191"/>
          <a:stretch/>
        </p:blipFill>
        <p:spPr>
          <a:xfrm>
            <a:off x="10102550" y="3931131"/>
            <a:ext cx="1021980" cy="1051254"/>
          </a:xfrm>
          <a:custGeom>
            <a:avLst/>
            <a:gdLst>
              <a:gd name="connsiteX0" fmla="*/ 125039 w 1326494"/>
              <a:gd name="connsiteY0" fmla="*/ 0 h 1182850"/>
              <a:gd name="connsiteX1" fmla="*/ 1201455 w 1326494"/>
              <a:gd name="connsiteY1" fmla="*/ 0 h 1182850"/>
              <a:gd name="connsiteX2" fmla="*/ 1326494 w 1326494"/>
              <a:gd name="connsiteY2" fmla="*/ 125039 h 1182850"/>
              <a:gd name="connsiteX3" fmla="*/ 1326494 w 1326494"/>
              <a:gd name="connsiteY3" fmla="*/ 1057811 h 1182850"/>
              <a:gd name="connsiteX4" fmla="*/ 1201455 w 1326494"/>
              <a:gd name="connsiteY4" fmla="*/ 1182850 h 1182850"/>
              <a:gd name="connsiteX5" fmla="*/ 125039 w 1326494"/>
              <a:gd name="connsiteY5" fmla="*/ 1182850 h 1182850"/>
              <a:gd name="connsiteX6" fmla="*/ 0 w 1326494"/>
              <a:gd name="connsiteY6" fmla="*/ 1057811 h 1182850"/>
              <a:gd name="connsiteX7" fmla="*/ 0 w 1326494"/>
              <a:gd name="connsiteY7" fmla="*/ 125039 h 1182850"/>
              <a:gd name="connsiteX8" fmla="*/ 125039 w 1326494"/>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494" h="1182850">
                <a:moveTo>
                  <a:pt x="125039" y="0"/>
                </a:moveTo>
                <a:lnTo>
                  <a:pt x="1201455" y="0"/>
                </a:lnTo>
                <a:cubicBezTo>
                  <a:pt x="1270512" y="0"/>
                  <a:pt x="1326494" y="55982"/>
                  <a:pt x="1326494" y="125039"/>
                </a:cubicBezTo>
                <a:lnTo>
                  <a:pt x="1326494" y="1057811"/>
                </a:lnTo>
                <a:cubicBezTo>
                  <a:pt x="1326494" y="1126868"/>
                  <a:pt x="1270512" y="1182850"/>
                  <a:pt x="1201455" y="1182850"/>
                </a:cubicBezTo>
                <a:lnTo>
                  <a:pt x="125039" y="1182850"/>
                </a:lnTo>
                <a:cubicBezTo>
                  <a:pt x="55982" y="1182850"/>
                  <a:pt x="0" y="1126868"/>
                  <a:pt x="0" y="1057811"/>
                </a:cubicBezTo>
                <a:lnTo>
                  <a:pt x="0" y="125039"/>
                </a:lnTo>
                <a:cubicBezTo>
                  <a:pt x="0" y="55982"/>
                  <a:pt x="55982" y="0"/>
                  <a:pt x="125039" y="0"/>
                </a:cubicBezTo>
                <a:close/>
              </a:path>
            </a:pathLst>
          </a:custGeom>
        </p:spPr>
      </p:pic>
      <p:pic>
        <p:nvPicPr>
          <p:cNvPr id="50" name="Picture Placeholder 83" descr="Logo&#10;&#10;Description automatically generated">
            <a:extLst>
              <a:ext uri="{FF2B5EF4-FFF2-40B4-BE49-F238E27FC236}">
                <a16:creationId xmlns:a16="http://schemas.microsoft.com/office/drawing/2014/main" id="{87F3A102-6294-B3F1-2489-076ADBA9B691}"/>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5000"/>
                    </a14:imgEffect>
                  </a14:imgLayer>
                </a14:imgProps>
              </a:ext>
              <a:ext uri="{28A0092B-C50C-407E-A947-70E740481C1C}">
                <a14:useLocalDpi xmlns:a14="http://schemas.microsoft.com/office/drawing/2010/main" val="0"/>
              </a:ext>
            </a:extLst>
          </a:blip>
          <a:srcRect l="-7722" t="-8956" r="-72823" b="-86192"/>
          <a:stretch/>
        </p:blipFill>
        <p:spPr>
          <a:xfrm>
            <a:off x="10149582" y="5251135"/>
            <a:ext cx="974946" cy="1053785"/>
          </a:xfrm>
          <a:custGeom>
            <a:avLst/>
            <a:gdLst>
              <a:gd name="connsiteX0" fmla="*/ 101701 w 1326494"/>
              <a:gd name="connsiteY0" fmla="*/ 0 h 1182850"/>
              <a:gd name="connsiteX1" fmla="*/ 1224793 w 1326494"/>
              <a:gd name="connsiteY1" fmla="*/ 0 h 1182850"/>
              <a:gd name="connsiteX2" fmla="*/ 1326494 w 1326494"/>
              <a:gd name="connsiteY2" fmla="*/ 101701 h 1182850"/>
              <a:gd name="connsiteX3" fmla="*/ 1326494 w 1326494"/>
              <a:gd name="connsiteY3" fmla="*/ 1081149 h 1182850"/>
              <a:gd name="connsiteX4" fmla="*/ 1224793 w 1326494"/>
              <a:gd name="connsiteY4" fmla="*/ 1182850 h 1182850"/>
              <a:gd name="connsiteX5" fmla="*/ 101701 w 1326494"/>
              <a:gd name="connsiteY5" fmla="*/ 1182850 h 1182850"/>
              <a:gd name="connsiteX6" fmla="*/ 0 w 1326494"/>
              <a:gd name="connsiteY6" fmla="*/ 1081149 h 1182850"/>
              <a:gd name="connsiteX7" fmla="*/ 0 w 1326494"/>
              <a:gd name="connsiteY7" fmla="*/ 101701 h 1182850"/>
              <a:gd name="connsiteX8" fmla="*/ 101701 w 1326494"/>
              <a:gd name="connsiteY8" fmla="*/ 0 h 118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494" h="1182850">
                <a:moveTo>
                  <a:pt x="101701" y="0"/>
                </a:moveTo>
                <a:lnTo>
                  <a:pt x="1224793" y="0"/>
                </a:lnTo>
                <a:cubicBezTo>
                  <a:pt x="1280961" y="0"/>
                  <a:pt x="1326494" y="45533"/>
                  <a:pt x="1326494" y="101701"/>
                </a:cubicBezTo>
                <a:lnTo>
                  <a:pt x="1326494" y="1081149"/>
                </a:lnTo>
                <a:cubicBezTo>
                  <a:pt x="1326494" y="1137317"/>
                  <a:pt x="1280961" y="1182850"/>
                  <a:pt x="1224793" y="1182850"/>
                </a:cubicBezTo>
                <a:lnTo>
                  <a:pt x="101701" y="1182850"/>
                </a:lnTo>
                <a:cubicBezTo>
                  <a:pt x="45533" y="1182850"/>
                  <a:pt x="0" y="1137317"/>
                  <a:pt x="0" y="1081149"/>
                </a:cubicBezTo>
                <a:lnTo>
                  <a:pt x="0" y="101701"/>
                </a:lnTo>
                <a:cubicBezTo>
                  <a:pt x="0" y="45533"/>
                  <a:pt x="45533" y="0"/>
                  <a:pt x="101701" y="0"/>
                </a:cubicBezTo>
                <a:close/>
              </a:path>
            </a:pathLst>
          </a:custGeom>
        </p:spPr>
      </p:pic>
      <p:pic>
        <p:nvPicPr>
          <p:cNvPr id="51" name="Picture Placeholder 91" descr="A picture containing text, electronics, computer&#10;&#10;Description automatically generated">
            <a:extLst>
              <a:ext uri="{FF2B5EF4-FFF2-40B4-BE49-F238E27FC236}">
                <a16:creationId xmlns:a16="http://schemas.microsoft.com/office/drawing/2014/main" id="{E517F7D0-8904-C155-18B5-10D29D61AF84}"/>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9803" t="-2393" r="1517" b="286"/>
          <a:stretch/>
        </p:blipFill>
        <p:spPr>
          <a:xfrm>
            <a:off x="5753524" y="3154073"/>
            <a:ext cx="2426276" cy="1837923"/>
          </a:xfrm>
          <a:custGeom>
            <a:avLst/>
            <a:gdLst>
              <a:gd name="connsiteX0" fmla="*/ 142131 w 2652988"/>
              <a:gd name="connsiteY0" fmla="*/ 0 h 2365700"/>
              <a:gd name="connsiteX1" fmla="*/ 2510857 w 2652988"/>
              <a:gd name="connsiteY1" fmla="*/ 0 h 2365700"/>
              <a:gd name="connsiteX2" fmla="*/ 2652988 w 2652988"/>
              <a:gd name="connsiteY2" fmla="*/ 142131 h 2365700"/>
              <a:gd name="connsiteX3" fmla="*/ 2652988 w 2652988"/>
              <a:gd name="connsiteY3" fmla="*/ 2223569 h 2365700"/>
              <a:gd name="connsiteX4" fmla="*/ 2510857 w 2652988"/>
              <a:gd name="connsiteY4" fmla="*/ 2365700 h 2365700"/>
              <a:gd name="connsiteX5" fmla="*/ 142131 w 2652988"/>
              <a:gd name="connsiteY5" fmla="*/ 2365700 h 2365700"/>
              <a:gd name="connsiteX6" fmla="*/ 0 w 2652988"/>
              <a:gd name="connsiteY6" fmla="*/ 2223569 h 2365700"/>
              <a:gd name="connsiteX7" fmla="*/ 0 w 2652988"/>
              <a:gd name="connsiteY7" fmla="*/ 142131 h 2365700"/>
              <a:gd name="connsiteX8" fmla="*/ 142131 w 2652988"/>
              <a:gd name="connsiteY8" fmla="*/ 0 h 236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988" h="2365700">
                <a:moveTo>
                  <a:pt x="142131" y="0"/>
                </a:moveTo>
                <a:lnTo>
                  <a:pt x="2510857" y="0"/>
                </a:lnTo>
                <a:cubicBezTo>
                  <a:pt x="2589354" y="0"/>
                  <a:pt x="2652988" y="63634"/>
                  <a:pt x="2652988" y="142131"/>
                </a:cubicBezTo>
                <a:lnTo>
                  <a:pt x="2652988" y="2223569"/>
                </a:lnTo>
                <a:cubicBezTo>
                  <a:pt x="2652988" y="2302066"/>
                  <a:pt x="2589354" y="2365700"/>
                  <a:pt x="2510857" y="2365700"/>
                </a:cubicBezTo>
                <a:lnTo>
                  <a:pt x="142131" y="2365700"/>
                </a:lnTo>
                <a:cubicBezTo>
                  <a:pt x="63634" y="2365700"/>
                  <a:pt x="0" y="2302066"/>
                  <a:pt x="0" y="2223569"/>
                </a:cubicBezTo>
                <a:lnTo>
                  <a:pt x="0" y="142131"/>
                </a:lnTo>
                <a:cubicBezTo>
                  <a:pt x="0" y="63634"/>
                  <a:pt x="63634" y="0"/>
                  <a:pt x="142131" y="0"/>
                </a:cubicBezTo>
                <a:close/>
              </a:path>
            </a:pathLst>
          </a:custGeom>
        </p:spPr>
      </p:pic>
      <p:sp>
        <p:nvSpPr>
          <p:cNvPr id="52" name="TextBox 51">
            <a:extLst>
              <a:ext uri="{FF2B5EF4-FFF2-40B4-BE49-F238E27FC236}">
                <a16:creationId xmlns:a16="http://schemas.microsoft.com/office/drawing/2014/main" id="{E0B15381-7437-DF44-C169-AD21A5109B0B}"/>
              </a:ext>
            </a:extLst>
          </p:cNvPr>
          <p:cNvSpPr txBox="1"/>
          <p:nvPr/>
        </p:nvSpPr>
        <p:spPr>
          <a:xfrm>
            <a:off x="9969070" y="4612833"/>
            <a:ext cx="1002197" cy="278474"/>
          </a:xfrm>
          <a:prstGeom prst="rect">
            <a:avLst/>
          </a:prstGeom>
          <a:noFill/>
        </p:spPr>
        <p:txBody>
          <a:bodyPr wrap="none" rtlCol="0">
            <a:spAutoFit/>
          </a:bodyPr>
          <a:lstStyle/>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Apple Music</a:t>
            </a:r>
          </a:p>
        </p:txBody>
      </p:sp>
      <p:sp>
        <p:nvSpPr>
          <p:cNvPr id="53" name="TextBox 52">
            <a:extLst>
              <a:ext uri="{FF2B5EF4-FFF2-40B4-BE49-F238E27FC236}">
                <a16:creationId xmlns:a16="http://schemas.microsoft.com/office/drawing/2014/main" id="{27314A97-A164-716A-53F4-525BDBBBC5D9}"/>
              </a:ext>
            </a:extLst>
          </p:cNvPr>
          <p:cNvSpPr txBox="1"/>
          <p:nvPr/>
        </p:nvSpPr>
        <p:spPr>
          <a:xfrm>
            <a:off x="9982695" y="5911940"/>
            <a:ext cx="974946" cy="278474"/>
          </a:xfrm>
          <a:prstGeom prst="rect">
            <a:avLst/>
          </a:prstGeom>
          <a:noFill/>
        </p:spPr>
        <p:txBody>
          <a:bodyPr wrap="none" rtlCol="0">
            <a:spAutoFit/>
          </a:bodyPr>
          <a:lstStyle/>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Apple Maps</a:t>
            </a:r>
          </a:p>
        </p:txBody>
      </p:sp>
      <p:sp>
        <p:nvSpPr>
          <p:cNvPr id="54" name="TextBox 53">
            <a:extLst>
              <a:ext uri="{FF2B5EF4-FFF2-40B4-BE49-F238E27FC236}">
                <a16:creationId xmlns:a16="http://schemas.microsoft.com/office/drawing/2014/main" id="{2D3C351F-E4B1-A798-7E31-6093987E5F99}"/>
              </a:ext>
            </a:extLst>
          </p:cNvPr>
          <p:cNvSpPr txBox="1"/>
          <p:nvPr/>
        </p:nvSpPr>
        <p:spPr>
          <a:xfrm>
            <a:off x="2760253" y="3419783"/>
            <a:ext cx="974946" cy="278474"/>
          </a:xfrm>
          <a:prstGeom prst="rect">
            <a:avLst/>
          </a:prstGeom>
          <a:noFill/>
        </p:spPr>
        <p:txBody>
          <a:bodyPr wrap="none" rtlCol="0">
            <a:spAutoFit/>
          </a:bodyPr>
          <a:lstStyle/>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Apple Maps</a:t>
            </a:r>
          </a:p>
        </p:txBody>
      </p:sp>
      <p:sp>
        <p:nvSpPr>
          <p:cNvPr id="55" name="TextBox 54">
            <a:extLst>
              <a:ext uri="{FF2B5EF4-FFF2-40B4-BE49-F238E27FC236}">
                <a16:creationId xmlns:a16="http://schemas.microsoft.com/office/drawing/2014/main" id="{7025972F-D919-7B5B-2EE5-C2CBE45A42BF}"/>
              </a:ext>
            </a:extLst>
          </p:cNvPr>
          <p:cNvSpPr txBox="1"/>
          <p:nvPr/>
        </p:nvSpPr>
        <p:spPr>
          <a:xfrm>
            <a:off x="2632816" y="2106858"/>
            <a:ext cx="1229824" cy="278474"/>
          </a:xfrm>
          <a:prstGeom prst="rect">
            <a:avLst/>
          </a:prstGeom>
          <a:noFill/>
        </p:spPr>
        <p:txBody>
          <a:bodyPr wrap="none" rtlCol="0">
            <a:spAutoFit/>
          </a:bodyPr>
          <a:lstStyle/>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Apple Podcasts</a:t>
            </a:r>
          </a:p>
        </p:txBody>
      </p:sp>
      <p:sp>
        <p:nvSpPr>
          <p:cNvPr id="56" name="TextBox 55">
            <a:extLst>
              <a:ext uri="{FF2B5EF4-FFF2-40B4-BE49-F238E27FC236}">
                <a16:creationId xmlns:a16="http://schemas.microsoft.com/office/drawing/2014/main" id="{3AEAB099-9F87-2099-171D-B772734CF174}"/>
              </a:ext>
            </a:extLst>
          </p:cNvPr>
          <p:cNvSpPr txBox="1"/>
          <p:nvPr/>
        </p:nvSpPr>
        <p:spPr>
          <a:xfrm>
            <a:off x="4084679" y="5365213"/>
            <a:ext cx="1273254" cy="481607"/>
          </a:xfrm>
          <a:prstGeom prst="rect">
            <a:avLst/>
          </a:prstGeom>
          <a:noFill/>
        </p:spPr>
        <p:txBody>
          <a:bodyPr wrap="square" rtlCol="0">
            <a:spAutoFit/>
          </a:bodyPr>
          <a:lstStyle/>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Powerful</a:t>
            </a:r>
          </a:p>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Chip</a:t>
            </a:r>
          </a:p>
        </p:txBody>
      </p:sp>
      <p:sp>
        <p:nvSpPr>
          <p:cNvPr id="57" name="TextBox 56">
            <a:extLst>
              <a:ext uri="{FF2B5EF4-FFF2-40B4-BE49-F238E27FC236}">
                <a16:creationId xmlns:a16="http://schemas.microsoft.com/office/drawing/2014/main" id="{85E308A5-C7CE-B92F-3CEE-5F4E9B1EFD5C}"/>
              </a:ext>
            </a:extLst>
          </p:cNvPr>
          <p:cNvSpPr txBox="1"/>
          <p:nvPr/>
        </p:nvSpPr>
        <p:spPr>
          <a:xfrm>
            <a:off x="1093778" y="2923859"/>
            <a:ext cx="1273254" cy="481607"/>
          </a:xfrm>
          <a:prstGeom prst="rect">
            <a:avLst/>
          </a:prstGeom>
          <a:noFill/>
        </p:spPr>
        <p:txBody>
          <a:bodyPr wrap="square" rtlCol="0">
            <a:spAutoFit/>
          </a:bodyPr>
          <a:lstStyle/>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Flat Sided</a:t>
            </a:r>
          </a:p>
          <a:p>
            <a:pPr algn="ctr">
              <a:lnSpc>
                <a:spcPct val="120000"/>
              </a:lnSpc>
            </a:pP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Design</a:t>
            </a:r>
          </a:p>
        </p:txBody>
      </p:sp>
      <p:sp>
        <p:nvSpPr>
          <p:cNvPr id="58" name="TextBox 57">
            <a:extLst>
              <a:ext uri="{FF2B5EF4-FFF2-40B4-BE49-F238E27FC236}">
                <a16:creationId xmlns:a16="http://schemas.microsoft.com/office/drawing/2014/main" id="{32118382-32CE-C837-19B1-7E8839785077}"/>
              </a:ext>
            </a:extLst>
          </p:cNvPr>
          <p:cNvSpPr txBox="1"/>
          <p:nvPr/>
        </p:nvSpPr>
        <p:spPr>
          <a:xfrm>
            <a:off x="7759686" y="5849407"/>
            <a:ext cx="1067920" cy="261610"/>
          </a:xfrm>
          <a:prstGeom prst="rect">
            <a:avLst/>
          </a:prstGeom>
          <a:noFill/>
        </p:spPr>
        <p:txBody>
          <a:bodyPr wrap="none" rtlCol="0">
            <a:spAutoFit/>
          </a:bodyPr>
          <a:lstStyle/>
          <a:p>
            <a:pPr algn="ct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Improved Siri</a:t>
            </a:r>
          </a:p>
        </p:txBody>
      </p:sp>
      <p:sp>
        <p:nvSpPr>
          <p:cNvPr id="59" name="TextBox 58">
            <a:extLst>
              <a:ext uri="{FF2B5EF4-FFF2-40B4-BE49-F238E27FC236}">
                <a16:creationId xmlns:a16="http://schemas.microsoft.com/office/drawing/2014/main" id="{59CFB0E8-9068-956B-598B-FC8A51C6759D}"/>
              </a:ext>
            </a:extLst>
          </p:cNvPr>
          <p:cNvSpPr txBox="1"/>
          <p:nvPr/>
        </p:nvSpPr>
        <p:spPr>
          <a:xfrm>
            <a:off x="7565726" y="1422347"/>
            <a:ext cx="1455848" cy="261610"/>
          </a:xfrm>
          <a:prstGeom prst="rect">
            <a:avLst/>
          </a:prstGeom>
          <a:noFill/>
        </p:spPr>
        <p:txBody>
          <a:bodyPr wrap="none" rtlCol="0">
            <a:spAutoFit/>
          </a:bodyPr>
          <a:lstStyle/>
          <a:p>
            <a:pPr algn="ctr"/>
            <a:r>
              <a:rPr lang="en-IN" sz="1100" dirty="0">
                <a:solidFill>
                  <a:prstClr val="white"/>
                </a:solidFill>
                <a:latin typeface="Inter V" panose="02000503000000020004" pitchFamily="2" charset="0"/>
                <a:ea typeface="Inter V" panose="02000503000000020004" pitchFamily="2" charset="0"/>
                <a:cs typeface="Inter V" panose="02000503000000020004" pitchFamily="2" charset="0"/>
              </a:rPr>
              <a:t>Brand new Colours</a:t>
            </a:r>
          </a:p>
        </p:txBody>
      </p:sp>
      <p:grpSp>
        <p:nvGrpSpPr>
          <p:cNvPr id="60" name="Group 59">
            <a:extLst>
              <a:ext uri="{FF2B5EF4-FFF2-40B4-BE49-F238E27FC236}">
                <a16:creationId xmlns:a16="http://schemas.microsoft.com/office/drawing/2014/main" id="{BFE549BA-0CC9-A476-8288-F3545DC12E5D}"/>
              </a:ext>
            </a:extLst>
          </p:cNvPr>
          <p:cNvGrpSpPr/>
          <p:nvPr/>
        </p:nvGrpSpPr>
        <p:grpSpPr>
          <a:xfrm>
            <a:off x="5854141" y="5346973"/>
            <a:ext cx="569809" cy="402630"/>
            <a:chOff x="5853148" y="5346973"/>
            <a:chExt cx="569809" cy="402630"/>
          </a:xfrm>
        </p:grpSpPr>
        <p:sp>
          <p:nvSpPr>
            <p:cNvPr id="61" name="Freeform: Shape 60">
              <a:extLst>
                <a:ext uri="{FF2B5EF4-FFF2-40B4-BE49-F238E27FC236}">
                  <a16:creationId xmlns:a16="http://schemas.microsoft.com/office/drawing/2014/main" id="{E94A6F0D-3C16-81D6-B921-AF4D317C73D1}"/>
                </a:ext>
              </a:extLst>
            </p:cNvPr>
            <p:cNvSpPr/>
            <p:nvPr/>
          </p:nvSpPr>
          <p:spPr>
            <a:xfrm>
              <a:off x="5853148" y="5346973"/>
              <a:ext cx="569809" cy="168054"/>
            </a:xfrm>
            <a:custGeom>
              <a:avLst/>
              <a:gdLst>
                <a:gd name="connsiteX0" fmla="*/ 284467 w 569809"/>
                <a:gd name="connsiteY0" fmla="*/ 0 h 168054"/>
                <a:gd name="connsiteX1" fmla="*/ 0 w 569809"/>
                <a:gd name="connsiteY1" fmla="*/ 118163 h 168054"/>
                <a:gd name="connsiteX2" fmla="*/ 49891 w 569809"/>
                <a:gd name="connsiteY2" fmla="*/ 168054 h 168054"/>
                <a:gd name="connsiteX3" fmla="*/ 284467 w 569809"/>
                <a:gd name="connsiteY3" fmla="*/ 70023 h 168054"/>
                <a:gd name="connsiteX4" fmla="*/ 519918 w 569809"/>
                <a:gd name="connsiteY4" fmla="*/ 167179 h 168054"/>
                <a:gd name="connsiteX5" fmla="*/ 569809 w 569809"/>
                <a:gd name="connsiteY5" fmla="*/ 117288 h 168054"/>
                <a:gd name="connsiteX6" fmla="*/ 284467 w 569809"/>
                <a:gd name="connsiteY6" fmla="*/ 0 h 16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09" h="168054">
                  <a:moveTo>
                    <a:pt x="284467" y="0"/>
                  </a:moveTo>
                  <a:cubicBezTo>
                    <a:pt x="173306" y="0"/>
                    <a:pt x="72649" y="45515"/>
                    <a:pt x="0" y="118163"/>
                  </a:cubicBezTo>
                  <a:lnTo>
                    <a:pt x="49891" y="168054"/>
                  </a:lnTo>
                  <a:cubicBezTo>
                    <a:pt x="109410" y="107660"/>
                    <a:pt x="192562" y="70023"/>
                    <a:pt x="284467" y="70023"/>
                  </a:cubicBezTo>
                  <a:cubicBezTo>
                    <a:pt x="376372" y="70023"/>
                    <a:pt x="459524" y="107660"/>
                    <a:pt x="519918" y="167179"/>
                  </a:cubicBezTo>
                  <a:lnTo>
                    <a:pt x="569809" y="117288"/>
                  </a:lnTo>
                  <a:cubicBezTo>
                    <a:pt x="495410" y="45515"/>
                    <a:pt x="395628" y="0"/>
                    <a:pt x="284467" y="0"/>
                  </a:cubicBezTo>
                  <a:close/>
                </a:path>
              </a:pathLst>
            </a:custGeom>
            <a:solidFill>
              <a:schemeClr val="bg1"/>
            </a:solidFill>
            <a:ln w="8731" cap="flat">
              <a:noFill/>
              <a:prstDash val="solid"/>
              <a:miter/>
            </a:ln>
          </p:spPr>
          <p:txBody>
            <a:bodyPr rtlCol="0" anchor="ctr"/>
            <a:lstStyle/>
            <a:p>
              <a:endParaRPr lang="en-IN" dirty="0">
                <a:solidFill>
                  <a:prstClr val="black"/>
                </a:solidFill>
              </a:endParaRPr>
            </a:p>
          </p:txBody>
        </p:sp>
        <p:sp>
          <p:nvSpPr>
            <p:cNvPr id="62" name="Freeform: Shape 61">
              <a:extLst>
                <a:ext uri="{FF2B5EF4-FFF2-40B4-BE49-F238E27FC236}">
                  <a16:creationId xmlns:a16="http://schemas.microsoft.com/office/drawing/2014/main" id="{A1E6D0FA-82F1-0B76-C393-7CB812C322D2}"/>
                </a:ext>
              </a:extLst>
            </p:cNvPr>
            <p:cNvSpPr/>
            <p:nvPr/>
          </p:nvSpPr>
          <p:spPr>
            <a:xfrm>
              <a:off x="5927548" y="5452007"/>
              <a:ext cx="420136" cy="137419"/>
            </a:xfrm>
            <a:custGeom>
              <a:avLst/>
              <a:gdLst>
                <a:gd name="connsiteX0" fmla="*/ 0 w 420136"/>
                <a:gd name="connsiteY0" fmla="*/ 87528 h 137419"/>
                <a:gd name="connsiteX1" fmla="*/ 49891 w 420136"/>
                <a:gd name="connsiteY1" fmla="*/ 137419 h 137419"/>
                <a:gd name="connsiteX2" fmla="*/ 210068 w 420136"/>
                <a:gd name="connsiteY2" fmla="*/ 70023 h 137419"/>
                <a:gd name="connsiteX3" fmla="*/ 371120 w 420136"/>
                <a:gd name="connsiteY3" fmla="*/ 136544 h 137419"/>
                <a:gd name="connsiteX4" fmla="*/ 420136 w 420136"/>
                <a:gd name="connsiteY4" fmla="*/ 87528 h 137419"/>
                <a:gd name="connsiteX5" fmla="*/ 210068 w 420136"/>
                <a:gd name="connsiteY5" fmla="*/ 0 h 137419"/>
                <a:gd name="connsiteX6" fmla="*/ 0 w 420136"/>
                <a:gd name="connsiteY6" fmla="*/ 87528 h 13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136" h="137419">
                  <a:moveTo>
                    <a:pt x="0" y="87528"/>
                  </a:moveTo>
                  <a:lnTo>
                    <a:pt x="49891" y="137419"/>
                  </a:lnTo>
                  <a:cubicBezTo>
                    <a:pt x="89279" y="95406"/>
                    <a:pt x="147048" y="70023"/>
                    <a:pt x="210068" y="70023"/>
                  </a:cubicBezTo>
                  <a:cubicBezTo>
                    <a:pt x="273088" y="70023"/>
                    <a:pt x="329982" y="95406"/>
                    <a:pt x="371120" y="136544"/>
                  </a:cubicBezTo>
                  <a:lnTo>
                    <a:pt x="420136" y="87528"/>
                  </a:lnTo>
                  <a:cubicBezTo>
                    <a:pt x="365868" y="33261"/>
                    <a:pt x="291469" y="0"/>
                    <a:pt x="210068" y="0"/>
                  </a:cubicBezTo>
                  <a:cubicBezTo>
                    <a:pt x="128667" y="0"/>
                    <a:pt x="53392" y="33261"/>
                    <a:pt x="0" y="87528"/>
                  </a:cubicBezTo>
                  <a:close/>
                </a:path>
              </a:pathLst>
            </a:custGeom>
            <a:solidFill>
              <a:schemeClr val="bg1"/>
            </a:solidFill>
            <a:ln w="8731" cap="flat">
              <a:noFill/>
              <a:prstDash val="solid"/>
              <a:miter/>
            </a:ln>
          </p:spPr>
          <p:txBody>
            <a:bodyPr rtlCol="0" anchor="ctr"/>
            <a:lstStyle/>
            <a:p>
              <a:endParaRPr lang="en-IN" dirty="0">
                <a:solidFill>
                  <a:prstClr val="black"/>
                </a:solidFill>
              </a:endParaRPr>
            </a:p>
          </p:txBody>
        </p:sp>
        <p:sp>
          <p:nvSpPr>
            <p:cNvPr id="63" name="Freeform: Shape 62">
              <a:extLst>
                <a:ext uri="{FF2B5EF4-FFF2-40B4-BE49-F238E27FC236}">
                  <a16:creationId xmlns:a16="http://schemas.microsoft.com/office/drawing/2014/main" id="{F9849804-15C1-80C2-0D3F-F04038282E53}"/>
                </a:ext>
              </a:extLst>
            </p:cNvPr>
            <p:cNvSpPr/>
            <p:nvPr/>
          </p:nvSpPr>
          <p:spPr>
            <a:xfrm>
              <a:off x="6001947" y="5557041"/>
              <a:ext cx="273088" cy="106784"/>
            </a:xfrm>
            <a:custGeom>
              <a:avLst/>
              <a:gdLst>
                <a:gd name="connsiteX0" fmla="*/ 0 w 273088"/>
                <a:gd name="connsiteY0" fmla="*/ 56893 h 106784"/>
                <a:gd name="connsiteX1" fmla="*/ 49891 w 273088"/>
                <a:gd name="connsiteY1" fmla="*/ 106785 h 106784"/>
                <a:gd name="connsiteX2" fmla="*/ 136544 w 273088"/>
                <a:gd name="connsiteY2" fmla="*/ 70898 h 106784"/>
                <a:gd name="connsiteX3" fmla="*/ 223197 w 273088"/>
                <a:gd name="connsiteY3" fmla="*/ 106785 h 106784"/>
                <a:gd name="connsiteX4" fmla="*/ 273088 w 273088"/>
                <a:gd name="connsiteY4" fmla="*/ 56893 h 106784"/>
                <a:gd name="connsiteX5" fmla="*/ 137419 w 273088"/>
                <a:gd name="connsiteY5" fmla="*/ 0 h 106784"/>
                <a:gd name="connsiteX6" fmla="*/ 0 w 273088"/>
                <a:gd name="connsiteY6" fmla="*/ 56893 h 10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88" h="106784">
                  <a:moveTo>
                    <a:pt x="0" y="56893"/>
                  </a:moveTo>
                  <a:lnTo>
                    <a:pt x="49891" y="106785"/>
                  </a:lnTo>
                  <a:cubicBezTo>
                    <a:pt x="71773" y="84902"/>
                    <a:pt x="102408" y="70898"/>
                    <a:pt x="136544" y="70898"/>
                  </a:cubicBezTo>
                  <a:cubicBezTo>
                    <a:pt x="170680" y="70898"/>
                    <a:pt x="201315" y="84902"/>
                    <a:pt x="223197" y="106785"/>
                  </a:cubicBezTo>
                  <a:lnTo>
                    <a:pt x="273088" y="56893"/>
                  </a:lnTo>
                  <a:cubicBezTo>
                    <a:pt x="238077" y="21882"/>
                    <a:pt x="189936" y="0"/>
                    <a:pt x="137419" y="0"/>
                  </a:cubicBezTo>
                  <a:cubicBezTo>
                    <a:pt x="84902" y="0"/>
                    <a:pt x="34136" y="21882"/>
                    <a:pt x="0" y="56893"/>
                  </a:cubicBezTo>
                  <a:close/>
                </a:path>
              </a:pathLst>
            </a:custGeom>
            <a:solidFill>
              <a:schemeClr val="bg1"/>
            </a:solidFill>
            <a:ln w="8731" cap="flat">
              <a:noFill/>
              <a:prstDash val="solid"/>
              <a:miter/>
            </a:ln>
          </p:spPr>
          <p:txBody>
            <a:bodyPr rtlCol="0" anchor="ctr"/>
            <a:lstStyle/>
            <a:p>
              <a:endParaRPr lang="en-IN" dirty="0">
                <a:solidFill>
                  <a:prstClr val="black"/>
                </a:solidFill>
              </a:endParaRPr>
            </a:p>
          </p:txBody>
        </p:sp>
        <p:sp>
          <p:nvSpPr>
            <p:cNvPr id="64" name="Freeform: Shape 63">
              <a:extLst>
                <a:ext uri="{FF2B5EF4-FFF2-40B4-BE49-F238E27FC236}">
                  <a16:creationId xmlns:a16="http://schemas.microsoft.com/office/drawing/2014/main" id="{CB58DF06-5B0C-5BE2-9009-3FC81D96DEE3}"/>
                </a:ext>
              </a:extLst>
            </p:cNvPr>
            <p:cNvSpPr/>
            <p:nvPr/>
          </p:nvSpPr>
          <p:spPr>
            <a:xfrm>
              <a:off x="6075470" y="5662075"/>
              <a:ext cx="124290" cy="87528"/>
            </a:xfrm>
            <a:custGeom>
              <a:avLst/>
              <a:gdLst>
                <a:gd name="connsiteX0" fmla="*/ 0 w 124290"/>
                <a:gd name="connsiteY0" fmla="*/ 25383 h 87528"/>
                <a:gd name="connsiteX1" fmla="*/ 62145 w 124290"/>
                <a:gd name="connsiteY1" fmla="*/ 87528 h 87528"/>
                <a:gd name="connsiteX2" fmla="*/ 124290 w 124290"/>
                <a:gd name="connsiteY2" fmla="*/ 25383 h 87528"/>
                <a:gd name="connsiteX3" fmla="*/ 62145 w 124290"/>
                <a:gd name="connsiteY3" fmla="*/ 0 h 87528"/>
                <a:gd name="connsiteX4" fmla="*/ 0 w 124290"/>
                <a:gd name="connsiteY4" fmla="*/ 25383 h 8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90" h="87528">
                  <a:moveTo>
                    <a:pt x="0" y="25383"/>
                  </a:moveTo>
                  <a:lnTo>
                    <a:pt x="62145" y="87528"/>
                  </a:lnTo>
                  <a:lnTo>
                    <a:pt x="124290" y="25383"/>
                  </a:lnTo>
                  <a:cubicBezTo>
                    <a:pt x="107660" y="9628"/>
                    <a:pt x="86653" y="0"/>
                    <a:pt x="62145" y="0"/>
                  </a:cubicBezTo>
                  <a:cubicBezTo>
                    <a:pt x="37637" y="0"/>
                    <a:pt x="15755" y="9628"/>
                    <a:pt x="0" y="25383"/>
                  </a:cubicBezTo>
                  <a:close/>
                </a:path>
              </a:pathLst>
            </a:custGeom>
            <a:solidFill>
              <a:schemeClr val="bg1"/>
            </a:solidFill>
            <a:ln w="8731" cap="flat">
              <a:noFill/>
              <a:prstDash val="solid"/>
              <a:miter/>
            </a:ln>
          </p:spPr>
          <p:txBody>
            <a:bodyPr rtlCol="0" anchor="ctr"/>
            <a:lstStyle/>
            <a:p>
              <a:endParaRPr lang="en-IN" dirty="0">
                <a:solidFill>
                  <a:prstClr val="black"/>
                </a:solidFill>
              </a:endParaRPr>
            </a:p>
          </p:txBody>
        </p:sp>
      </p:grpSp>
      <p:pic>
        <p:nvPicPr>
          <p:cNvPr id="65" name="Graphic 64">
            <a:extLst>
              <a:ext uri="{FF2B5EF4-FFF2-40B4-BE49-F238E27FC236}">
                <a16:creationId xmlns:a16="http://schemas.microsoft.com/office/drawing/2014/main" id="{7C37057D-3B33-D600-8A2A-25F15CB6EB8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94860" y="4206884"/>
            <a:ext cx="676030" cy="408980"/>
          </a:xfrm>
          <a:prstGeom prst="rect">
            <a:avLst/>
          </a:prstGeom>
        </p:spPr>
      </p:pic>
      <p:pic>
        <p:nvPicPr>
          <p:cNvPr id="66" name="Graphic 65">
            <a:extLst>
              <a:ext uri="{FF2B5EF4-FFF2-40B4-BE49-F238E27FC236}">
                <a16:creationId xmlns:a16="http://schemas.microsoft.com/office/drawing/2014/main" id="{3211BC19-E301-392C-6F14-62247E329F8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50737" y="3027614"/>
            <a:ext cx="945584" cy="387705"/>
          </a:xfrm>
          <a:prstGeom prst="rect">
            <a:avLst/>
          </a:prstGeom>
        </p:spPr>
      </p:pic>
      <p:pic>
        <p:nvPicPr>
          <p:cNvPr id="67" name="Graphic 66" descr="Apple outline">
            <a:extLst>
              <a:ext uri="{FF2B5EF4-FFF2-40B4-BE49-F238E27FC236}">
                <a16:creationId xmlns:a16="http://schemas.microsoft.com/office/drawing/2014/main" id="{5BEF610C-ED6A-F8FF-DB3C-F152729F400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582065" y="6190414"/>
            <a:ext cx="678426" cy="678426"/>
          </a:xfrm>
          <a:prstGeom prst="rect">
            <a:avLst/>
          </a:prstGeom>
        </p:spPr>
      </p:pic>
      <p:sp>
        <p:nvSpPr>
          <p:cNvPr id="68" name="TextBox 67">
            <a:extLst>
              <a:ext uri="{FF2B5EF4-FFF2-40B4-BE49-F238E27FC236}">
                <a16:creationId xmlns:a16="http://schemas.microsoft.com/office/drawing/2014/main" id="{55F9A0B8-F2AF-FB86-082A-5DB2F0F607A3}"/>
              </a:ext>
            </a:extLst>
          </p:cNvPr>
          <p:cNvSpPr txBox="1"/>
          <p:nvPr/>
        </p:nvSpPr>
        <p:spPr>
          <a:xfrm>
            <a:off x="11797095" y="6346072"/>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4</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Tree>
    <p:extLst>
      <p:ext uri="{BB962C8B-B14F-4D97-AF65-F5344CB8AC3E}">
        <p14:creationId xmlns:p14="http://schemas.microsoft.com/office/powerpoint/2010/main" val="382791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childTnLst>
                          </p:cTn>
                        </p:par>
                        <p:par>
                          <p:cTn id="78" fill="hold">
                            <p:stCondLst>
                              <p:cond delay="4000"/>
                            </p:stCondLst>
                            <p:childTnLst>
                              <p:par>
                                <p:cTn id="79" presetID="10"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childTnLst>
                          </p:cTn>
                        </p:par>
                        <p:par>
                          <p:cTn id="95" fill="hold">
                            <p:stCondLst>
                              <p:cond delay="5000"/>
                            </p:stCondLst>
                            <p:childTnLst>
                              <p:par>
                                <p:cTn id="96" presetID="10" presetClass="entr" presetSubtype="0" fill="hold" nodeType="afterEffect">
                                  <p:stCondLst>
                                    <p:cond delay="0"/>
                                  </p:stCondLst>
                                  <p:childTnLst>
                                    <p:set>
                                      <p:cBhvr>
                                        <p:cTn id="97" dur="1" fill="hold">
                                          <p:stCondLst>
                                            <p:cond delay="0"/>
                                          </p:stCondLst>
                                        </p:cTn>
                                        <p:tgtEl>
                                          <p:spTgt spid="65"/>
                                        </p:tgtEl>
                                        <p:attrNameLst>
                                          <p:attrName>style.visibility</p:attrName>
                                        </p:attrNameLst>
                                      </p:cBhvr>
                                      <p:to>
                                        <p:strVal val="visible"/>
                                      </p:to>
                                    </p:set>
                                    <p:animEffect transition="in" filter="fade">
                                      <p:cBhvr>
                                        <p:cTn id="98" dur="500"/>
                                        <p:tgtEl>
                                          <p:spTgt spid="6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childTnLst>
                                </p:cTn>
                              </p:par>
                            </p:childTnLst>
                          </p:cTn>
                        </p:par>
                        <p:par>
                          <p:cTn id="102" fill="hold">
                            <p:stCondLst>
                              <p:cond delay="5500"/>
                            </p:stCondLst>
                            <p:childTnLst>
                              <p:par>
                                <p:cTn id="103" presetID="10" presetClass="entr" presetSubtype="0" fill="hold" nodeType="after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fade">
                                      <p:cBhvr>
                                        <p:cTn id="111" dur="500"/>
                                        <p:tgtEl>
                                          <p:spTgt spid="53"/>
                                        </p:tgtEl>
                                      </p:cBhvr>
                                    </p:animEffect>
                                  </p:childTnLst>
                                </p:cTn>
                              </p:par>
                            </p:childTnLst>
                          </p:cTn>
                        </p:par>
                        <p:par>
                          <p:cTn id="112" fill="hold">
                            <p:stCondLst>
                              <p:cond delay="6000"/>
                            </p:stCondLst>
                            <p:childTnLst>
                              <p:par>
                                <p:cTn id="113" presetID="10" presetClass="entr" presetSubtype="0" fill="hold"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500"/>
                                        <p:tgtEl>
                                          <p:spTgt spid="4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500"/>
                                        <p:tgtEl>
                                          <p:spTgt spid="5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fade">
                                      <p:cBhvr>
                                        <p:cTn id="121" dur="500"/>
                                        <p:tgtEl>
                                          <p:spTgt spid="8"/>
                                        </p:tgtEl>
                                      </p:cBhvr>
                                    </p:animEffect>
                                  </p:childTnLst>
                                </p:cTn>
                              </p:par>
                            </p:childTnLst>
                          </p:cTn>
                        </p:par>
                        <p:par>
                          <p:cTn id="122" fill="hold">
                            <p:stCondLst>
                              <p:cond delay="6500"/>
                            </p:stCondLst>
                            <p:childTnLst>
                              <p:par>
                                <p:cTn id="123" presetID="10" presetClass="entr" presetSubtype="0" fill="hold" nodeType="after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500"/>
                                        <p:tgtEl>
                                          <p:spTgt spid="4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fade">
                                      <p:cBhvr>
                                        <p:cTn id="128" dur="500"/>
                                        <p:tgtEl>
                                          <p:spTgt spid="39"/>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fade">
                                      <p:cBhvr>
                                        <p:cTn id="131" dur="500"/>
                                        <p:tgtEl>
                                          <p:spTgt spid="38"/>
                                        </p:tgtEl>
                                      </p:cBhvr>
                                    </p:animEffect>
                                  </p:childTnLst>
                                </p:cTn>
                              </p:par>
                            </p:childTnLst>
                          </p:cTn>
                        </p:par>
                        <p:par>
                          <p:cTn id="132" fill="hold">
                            <p:stCondLst>
                              <p:cond delay="7000"/>
                            </p:stCondLst>
                            <p:childTnLst>
                              <p:par>
                                <p:cTn id="133" presetID="10" presetClass="entr" presetSubtype="0" fill="hold" grpId="0" nodeType="after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500"/>
                                        <p:tgtEl>
                                          <p:spTgt spid="34"/>
                                        </p:tgtEl>
                                      </p:cBhvr>
                                    </p:animEffect>
                                  </p:childTnLst>
                                </p:cTn>
                              </p:par>
                              <p:par>
                                <p:cTn id="136" presetID="10" presetClass="entr" presetSubtype="0" fill="hold" nodeType="withEffect">
                                  <p:stCondLst>
                                    <p:cond delay="0"/>
                                  </p:stCondLst>
                                  <p:childTnLst>
                                    <p:set>
                                      <p:cBhvr>
                                        <p:cTn id="137" dur="1" fill="hold">
                                          <p:stCondLst>
                                            <p:cond delay="0"/>
                                          </p:stCondLst>
                                        </p:cTn>
                                        <p:tgtEl>
                                          <p:spTgt spid="60"/>
                                        </p:tgtEl>
                                        <p:attrNameLst>
                                          <p:attrName>style.visibility</p:attrName>
                                        </p:attrNameLst>
                                      </p:cBhvr>
                                      <p:to>
                                        <p:strVal val="visible"/>
                                      </p:to>
                                    </p:set>
                                    <p:animEffect transition="in" filter="fade">
                                      <p:cBhvr>
                                        <p:cTn id="138" dur="500"/>
                                        <p:tgtEl>
                                          <p:spTgt spid="6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5"/>
                                        </p:tgtEl>
                                        <p:attrNameLst>
                                          <p:attrName>style.visibility</p:attrName>
                                        </p:attrNameLst>
                                      </p:cBhvr>
                                      <p:to>
                                        <p:strVal val="visible"/>
                                      </p:to>
                                    </p:set>
                                    <p:animEffect transition="in" filter="fade">
                                      <p:cBhvr>
                                        <p:cTn id="141" dur="500"/>
                                        <p:tgtEl>
                                          <p:spTgt spid="15"/>
                                        </p:tgtEl>
                                      </p:cBhvr>
                                    </p:animEffect>
                                  </p:childTnLst>
                                </p:cTn>
                              </p:par>
                            </p:childTnLst>
                          </p:cTn>
                        </p:par>
                        <p:par>
                          <p:cTn id="142" fill="hold">
                            <p:stCondLst>
                              <p:cond delay="7500"/>
                            </p:stCondLst>
                            <p:childTnLst>
                              <p:par>
                                <p:cTn id="143" presetID="10" presetClass="entr" presetSubtype="0" fill="hold" nodeType="after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fade">
                                      <p:cBhvr>
                                        <p:cTn id="145" dur="500"/>
                                        <p:tgtEl>
                                          <p:spTgt spid="4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fade">
                                      <p:cBhvr>
                                        <p:cTn id="148" dur="500"/>
                                        <p:tgtEl>
                                          <p:spTgt spid="5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
                                        </p:tgtEl>
                                        <p:attrNameLst>
                                          <p:attrName>style.visibility</p:attrName>
                                        </p:attrNameLst>
                                      </p:cBhvr>
                                      <p:to>
                                        <p:strVal val="visible"/>
                                      </p:to>
                                    </p:set>
                                    <p:animEffect transition="in" filter="fade">
                                      <p:cBhvr>
                                        <p:cTn id="151" dur="500"/>
                                        <p:tgtEl>
                                          <p:spTgt spid="3"/>
                                        </p:tgtEl>
                                      </p:cBhvr>
                                    </p:animEffect>
                                  </p:childTnLst>
                                </p:cTn>
                              </p:par>
                              <p:par>
                                <p:cTn id="152" presetID="10" presetClass="entr" presetSubtype="0" fill="hold" nodeType="withEffect">
                                  <p:stCondLst>
                                    <p:cond delay="0"/>
                                  </p:stCondLst>
                                  <p:childTnLst>
                                    <p:set>
                                      <p:cBhvr>
                                        <p:cTn id="153" dur="1" fill="hold">
                                          <p:stCondLst>
                                            <p:cond delay="0"/>
                                          </p:stCondLst>
                                        </p:cTn>
                                        <p:tgtEl>
                                          <p:spTgt spid="45"/>
                                        </p:tgtEl>
                                        <p:attrNameLst>
                                          <p:attrName>style.visibility</p:attrName>
                                        </p:attrNameLst>
                                      </p:cBhvr>
                                      <p:to>
                                        <p:strVal val="visible"/>
                                      </p:to>
                                    </p:set>
                                    <p:animEffect transition="in" filter="fade">
                                      <p:cBhvr>
                                        <p:cTn id="154" dur="500"/>
                                        <p:tgtEl>
                                          <p:spTgt spid="45"/>
                                        </p:tgtEl>
                                      </p:cBhvr>
                                    </p:animEffect>
                                  </p:childTnLst>
                                </p:cTn>
                              </p:par>
                            </p:childTnLst>
                          </p:cTn>
                        </p:par>
                        <p:par>
                          <p:cTn id="155" fill="hold">
                            <p:stCondLst>
                              <p:cond delay="8000"/>
                            </p:stCondLst>
                            <p:childTnLst>
                              <p:par>
                                <p:cTn id="156" presetID="10" presetClass="entr" presetSubtype="0" fill="hold" grpId="0" nodeType="after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fade">
                                      <p:cBhvr>
                                        <p:cTn id="158" dur="500"/>
                                        <p:tgtEl>
                                          <p:spTgt spid="58"/>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7"/>
                                        </p:tgtEl>
                                        <p:attrNameLst>
                                          <p:attrName>style.visibility</p:attrName>
                                        </p:attrNameLst>
                                      </p:cBhvr>
                                      <p:to>
                                        <p:strVal val="visible"/>
                                      </p:to>
                                    </p:set>
                                    <p:animEffect transition="in" filter="fade">
                                      <p:cBhvr>
                                        <p:cTn id="16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26" grpId="0"/>
      <p:bldP spid="27" grpId="0" animBg="1"/>
      <p:bldP spid="34" grpId="0"/>
      <p:bldP spid="35" grpId="0"/>
      <p:bldP spid="36" grpId="0"/>
      <p:bldP spid="37" grpId="0" animBg="1"/>
      <p:bldP spid="38" grpId="0" animBg="1"/>
      <p:bldP spid="39" grpId="0"/>
      <p:bldP spid="52" grpId="0"/>
      <p:bldP spid="53" grpId="0"/>
      <p:bldP spid="54" grpId="0"/>
      <p:bldP spid="55" grpId="0"/>
      <p:bldP spid="56" grpId="0"/>
      <p:bldP spid="57" grpId="0"/>
      <p:bldP spid="58" grpId="0"/>
      <p:bldP spid="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5" name="Rectangle 4">
            <a:extLst>
              <a:ext uri="{FF2B5EF4-FFF2-40B4-BE49-F238E27FC236}">
                <a16:creationId xmlns:a16="http://schemas.microsoft.com/office/drawing/2014/main" id="{0E4D7530-4D57-9E86-22C2-BC630B91100E}"/>
              </a:ext>
            </a:extLst>
          </p:cNvPr>
          <p:cNvSpPr/>
          <p:nvPr/>
        </p:nvSpPr>
        <p:spPr>
          <a:xfrm>
            <a:off x="476016" y="1252546"/>
            <a:ext cx="7186722" cy="1754326"/>
          </a:xfrm>
          <a:prstGeom prst="rect">
            <a:avLst/>
          </a:prstGeom>
        </p:spPr>
        <p:txBody>
          <a:bodyPr wrap="square">
            <a:spAutoFit/>
          </a:bodyPr>
          <a:lstStyle/>
          <a:p>
            <a:pPr marL="285750" indent="-285750" algn="just">
              <a:buFont typeface="Arial" panose="020B0604020202020204" pitchFamily="34" charset="0"/>
              <a:buChar char="•"/>
            </a:pPr>
            <a:r>
              <a:rPr lang="en-US" dirty="0">
                <a:solidFill>
                  <a:schemeClr val="bg1"/>
                </a:solidFill>
                <a:latin typeface="+mj-lt"/>
              </a:rPr>
              <a:t>The iPhone 13 Pro offers a stable internet connection, call and message service, base applications, and the Apple signature, camera. </a:t>
            </a:r>
            <a:endParaRPr lang="sr-Latn-ME" dirty="0">
              <a:solidFill>
                <a:schemeClr val="bg1"/>
              </a:solidFill>
              <a:latin typeface="+mj-lt"/>
            </a:endParaRPr>
          </a:p>
          <a:p>
            <a:pPr algn="just"/>
            <a:endParaRPr lang="sr-Latn-ME" dirty="0">
              <a:solidFill>
                <a:schemeClr val="bg1"/>
              </a:solidFill>
              <a:latin typeface="+mj-lt"/>
            </a:endParaRPr>
          </a:p>
          <a:p>
            <a:pPr algn="just"/>
            <a:endParaRPr lang="sr-Latn-ME" dirty="0">
              <a:solidFill>
                <a:schemeClr val="bg1"/>
              </a:solidFill>
              <a:latin typeface="+mj-lt"/>
            </a:endParaRPr>
          </a:p>
          <a:p>
            <a:pPr algn="just"/>
            <a:endParaRPr lang="sr-Latn-ME" dirty="0">
              <a:solidFill>
                <a:schemeClr val="bg1"/>
              </a:solidFill>
              <a:latin typeface="+mj-lt"/>
            </a:endParaRPr>
          </a:p>
          <a:p>
            <a:pPr algn="just"/>
            <a:endParaRPr lang="sr-Latn-ME" dirty="0">
              <a:solidFill>
                <a:schemeClr val="bg1"/>
              </a:solidFill>
              <a:latin typeface="+mj-lt"/>
            </a:endParaRPr>
          </a:p>
        </p:txBody>
      </p:sp>
      <p:sp>
        <p:nvSpPr>
          <p:cNvPr id="6" name="TextBox 5">
            <a:extLst>
              <a:ext uri="{FF2B5EF4-FFF2-40B4-BE49-F238E27FC236}">
                <a16:creationId xmlns:a16="http://schemas.microsoft.com/office/drawing/2014/main" id="{DD2B6519-4CF4-D84A-63DB-AC65DFB0EC0E}"/>
              </a:ext>
            </a:extLst>
          </p:cNvPr>
          <p:cNvSpPr txBox="1"/>
          <p:nvPr/>
        </p:nvSpPr>
        <p:spPr>
          <a:xfrm>
            <a:off x="0" y="77044"/>
            <a:ext cx="11590768" cy="754374"/>
          </a:xfrm>
          <a:prstGeom prst="rect">
            <a:avLst/>
          </a:prstGeom>
          <a:noFill/>
        </p:spPr>
        <p:txBody>
          <a:bodyPr wrap="square" rtlCol="0">
            <a:spAutoFit/>
          </a:bodyPr>
          <a:lstStyle/>
          <a:p>
            <a:pPr algn="ctr">
              <a:lnSpc>
                <a:spcPct val="130000"/>
              </a:lnSpc>
            </a:pPr>
            <a:r>
              <a:rPr lang="en-US"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iPhone 13 Product Levels</a:t>
            </a:r>
            <a:endParaRPr lang="en-IN"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cxnSp>
        <p:nvCxnSpPr>
          <p:cNvPr id="7" name="Straight Connector 6">
            <a:extLst>
              <a:ext uri="{FF2B5EF4-FFF2-40B4-BE49-F238E27FC236}">
                <a16:creationId xmlns:a16="http://schemas.microsoft.com/office/drawing/2014/main" id="{E14BE432-357C-7658-FDC3-7F345CD556B0}"/>
              </a:ext>
            </a:extLst>
          </p:cNvPr>
          <p:cNvCxnSpPr>
            <a:cxnSpLocks/>
          </p:cNvCxnSpPr>
          <p:nvPr/>
        </p:nvCxnSpPr>
        <p:spPr>
          <a:xfrm>
            <a:off x="0" y="1924174"/>
            <a:ext cx="766273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C6156F6-183A-C3C2-0AB6-E5A496A9298E}"/>
              </a:ext>
            </a:extLst>
          </p:cNvPr>
          <p:cNvPicPr>
            <a:picLocks noChangeAspect="1"/>
          </p:cNvPicPr>
          <p:nvPr/>
        </p:nvPicPr>
        <p:blipFill>
          <a:blip r:embed="rId2"/>
          <a:stretch>
            <a:fillRect/>
          </a:stretch>
        </p:blipFill>
        <p:spPr>
          <a:xfrm>
            <a:off x="7113676" y="985846"/>
            <a:ext cx="5620999" cy="5578323"/>
          </a:xfrm>
          <a:prstGeom prst="rect">
            <a:avLst/>
          </a:prstGeom>
        </p:spPr>
      </p:pic>
      <p:sp>
        <p:nvSpPr>
          <p:cNvPr id="11" name="TextBox 10">
            <a:extLst>
              <a:ext uri="{FF2B5EF4-FFF2-40B4-BE49-F238E27FC236}">
                <a16:creationId xmlns:a16="http://schemas.microsoft.com/office/drawing/2014/main" id="{4C070F4A-207D-8906-CBBF-E508CB48D516}"/>
              </a:ext>
            </a:extLst>
          </p:cNvPr>
          <p:cNvSpPr txBox="1"/>
          <p:nvPr/>
        </p:nvSpPr>
        <p:spPr>
          <a:xfrm>
            <a:off x="476016" y="2477196"/>
            <a:ext cx="6367462" cy="2308324"/>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chemeClr val="bg1"/>
                </a:solidFill>
                <a:latin typeface="+mj-lt"/>
              </a:rPr>
              <a:t>This camera has become the mainstay of the basic functions offered by an iPhone cell phone, and Apple is characterized by having special control over the extra functions. This includes options for entertainment, organization, and simplicity. </a:t>
            </a:r>
            <a:endParaRPr lang="sr-Latn-ME" dirty="0">
              <a:solidFill>
                <a:schemeClr val="bg1"/>
              </a:solidFill>
              <a:latin typeface="+mj-lt"/>
            </a:endParaRPr>
          </a:p>
          <a:p>
            <a:pPr algn="just"/>
            <a:endParaRPr lang="sr-Latn-ME" dirty="0">
              <a:solidFill>
                <a:schemeClr val="bg1"/>
              </a:solidFill>
              <a:latin typeface="+mj-lt"/>
            </a:endParaRPr>
          </a:p>
          <a:p>
            <a:pPr algn="just"/>
            <a:endParaRPr lang="sr-Latn-ME" dirty="0">
              <a:solidFill>
                <a:schemeClr val="bg1"/>
              </a:solidFill>
              <a:latin typeface="+mj-lt"/>
            </a:endParaRPr>
          </a:p>
          <a:p>
            <a:pPr algn="just"/>
            <a:endParaRPr lang="sr-Latn-ME" dirty="0">
              <a:solidFill>
                <a:schemeClr val="bg1"/>
              </a:solidFill>
              <a:latin typeface="+mj-lt"/>
            </a:endParaRPr>
          </a:p>
          <a:p>
            <a:pPr algn="just"/>
            <a:endParaRPr lang="sr-Latn-ME" dirty="0">
              <a:solidFill>
                <a:schemeClr val="bg1"/>
              </a:solidFill>
              <a:latin typeface="+mj-lt"/>
            </a:endParaRPr>
          </a:p>
        </p:txBody>
      </p:sp>
      <p:sp>
        <p:nvSpPr>
          <p:cNvPr id="13" name="TextBox 12">
            <a:extLst>
              <a:ext uri="{FF2B5EF4-FFF2-40B4-BE49-F238E27FC236}">
                <a16:creationId xmlns:a16="http://schemas.microsoft.com/office/drawing/2014/main" id="{B31B4E4F-0E2D-97FE-828C-C3CF2E457177}"/>
              </a:ext>
            </a:extLst>
          </p:cNvPr>
          <p:cNvSpPr txBox="1"/>
          <p:nvPr/>
        </p:nvSpPr>
        <p:spPr>
          <a:xfrm>
            <a:off x="418102" y="4182524"/>
            <a:ext cx="6367462" cy="1200329"/>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chemeClr val="bg1"/>
                </a:solidFill>
                <a:latin typeface="+mj-lt"/>
              </a:rPr>
              <a:t>The iPhone 13 Pro is a new product from Apple, featuring improved cameras, storage, and battery life. It also offers a one-year warranty and can be purchased on the Apple website or in the official application.</a:t>
            </a:r>
          </a:p>
        </p:txBody>
      </p:sp>
      <p:cxnSp>
        <p:nvCxnSpPr>
          <p:cNvPr id="15" name="Straight Connector 14">
            <a:extLst>
              <a:ext uri="{FF2B5EF4-FFF2-40B4-BE49-F238E27FC236}">
                <a16:creationId xmlns:a16="http://schemas.microsoft.com/office/drawing/2014/main" id="{113BD907-667A-36F5-C23C-3C189B6E26AA}"/>
              </a:ext>
            </a:extLst>
          </p:cNvPr>
          <p:cNvCxnSpPr>
            <a:cxnSpLocks/>
          </p:cNvCxnSpPr>
          <p:nvPr/>
        </p:nvCxnSpPr>
        <p:spPr>
          <a:xfrm>
            <a:off x="0" y="3775007"/>
            <a:ext cx="678556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1FB41F-E20E-EF58-B5D9-6A093A23597F}"/>
              </a:ext>
            </a:extLst>
          </p:cNvPr>
          <p:cNvCxnSpPr>
            <a:cxnSpLocks/>
          </p:cNvCxnSpPr>
          <p:nvPr/>
        </p:nvCxnSpPr>
        <p:spPr>
          <a:xfrm>
            <a:off x="0" y="5546657"/>
            <a:ext cx="667702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Graphic 1" descr="Apple outline">
            <a:extLst>
              <a:ext uri="{FF2B5EF4-FFF2-40B4-BE49-F238E27FC236}">
                <a16:creationId xmlns:a16="http://schemas.microsoft.com/office/drawing/2014/main" id="{86ED636D-4E0E-C816-4F5D-FC42A1CC84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13574" y="6179574"/>
            <a:ext cx="678426" cy="678426"/>
          </a:xfrm>
          <a:prstGeom prst="rect">
            <a:avLst/>
          </a:prstGeom>
        </p:spPr>
      </p:pic>
      <p:sp>
        <p:nvSpPr>
          <p:cNvPr id="3" name="TextBox 2">
            <a:extLst>
              <a:ext uri="{FF2B5EF4-FFF2-40B4-BE49-F238E27FC236}">
                <a16:creationId xmlns:a16="http://schemas.microsoft.com/office/drawing/2014/main" id="{102E6880-71DC-4D51-A758-2AFF5B9B8D62}"/>
              </a:ext>
            </a:extLst>
          </p:cNvPr>
          <p:cNvSpPr txBox="1"/>
          <p:nvPr/>
        </p:nvSpPr>
        <p:spPr>
          <a:xfrm>
            <a:off x="11728604" y="6335232"/>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5</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Tree>
    <p:extLst>
      <p:ext uri="{BB962C8B-B14F-4D97-AF65-F5344CB8AC3E}">
        <p14:creationId xmlns:p14="http://schemas.microsoft.com/office/powerpoint/2010/main" val="24976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350" fill="hold">
                                          <p:stCondLst>
                                            <p:cond delay="0"/>
                                          </p:stCondLst>
                                        </p:cTn>
                                        <p:tgtEl>
                                          <p:spTgt spid="9"/>
                                        </p:tgtEl>
                                        <p:attrNameLst>
                                          <p:attrName>r</p:attrName>
                                        </p:attrNameLst>
                                      </p:cBhvr>
                                    </p:animRot>
                                    <p:animRot by="-240000">
                                      <p:cBhvr>
                                        <p:cTn id="7" dur="700" fill="hold">
                                          <p:stCondLst>
                                            <p:cond delay="700"/>
                                          </p:stCondLst>
                                        </p:cTn>
                                        <p:tgtEl>
                                          <p:spTgt spid="9"/>
                                        </p:tgtEl>
                                        <p:attrNameLst>
                                          <p:attrName>r</p:attrName>
                                        </p:attrNameLst>
                                      </p:cBhvr>
                                    </p:animRot>
                                    <p:animRot by="240000">
                                      <p:cBhvr>
                                        <p:cTn id="8" dur="700" fill="hold">
                                          <p:stCondLst>
                                            <p:cond delay="1400"/>
                                          </p:stCondLst>
                                        </p:cTn>
                                        <p:tgtEl>
                                          <p:spTgt spid="9"/>
                                        </p:tgtEl>
                                        <p:attrNameLst>
                                          <p:attrName>r</p:attrName>
                                        </p:attrNameLst>
                                      </p:cBhvr>
                                    </p:animRot>
                                    <p:animRot by="-240000">
                                      <p:cBhvr>
                                        <p:cTn id="9" dur="700" fill="hold">
                                          <p:stCondLst>
                                            <p:cond delay="2100"/>
                                          </p:stCondLst>
                                        </p:cTn>
                                        <p:tgtEl>
                                          <p:spTgt spid="9"/>
                                        </p:tgtEl>
                                        <p:attrNameLst>
                                          <p:attrName>r</p:attrName>
                                        </p:attrNameLst>
                                      </p:cBhvr>
                                    </p:animRot>
                                    <p:animRot by="120000">
                                      <p:cBhvr>
                                        <p:cTn id="10" dur="700" fill="hold">
                                          <p:stCondLst>
                                            <p:cond delay="2800"/>
                                          </p:stCondLst>
                                        </p:cTn>
                                        <p:tgtEl>
                                          <p:spTgt spid="9"/>
                                        </p:tgtEl>
                                        <p:attrNameLst>
                                          <p:attrName>r</p:attrName>
                                        </p:attrNameLst>
                                      </p:cBhvr>
                                    </p:animRot>
                                  </p:childTnLst>
                                </p:cTn>
                              </p:par>
                            </p:childTnLst>
                          </p:cTn>
                        </p:par>
                        <p:par>
                          <p:cTn id="11" fill="hold">
                            <p:stCondLst>
                              <p:cond delay="3500"/>
                            </p:stCondLst>
                            <p:childTnLst>
                              <p:par>
                                <p:cTn id="12" presetID="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4000"/>
                            </p:stCondLst>
                            <p:childTnLst>
                              <p:par>
                                <p:cTn id="17" presetID="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4500"/>
                            </p:stCondLst>
                            <p:childTnLst>
                              <p:par>
                                <p:cTn id="22" presetID="2" presetClass="entr" presetSubtype="8"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childTnLst>
                          </p:cTn>
                        </p:par>
                        <p:par>
                          <p:cTn id="26" fill="hold">
                            <p:stCondLst>
                              <p:cond delay="5000"/>
                            </p:stCondLst>
                            <p:childTnLst>
                              <p:par>
                                <p:cTn id="27" presetID="2" presetClass="entr" presetSubtype="4" fill="hold" grpId="0" nodeType="afterEffect">
                                  <p:stCondLst>
                                    <p:cond delay="25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par>
                          <p:cTn id="31" fill="hold">
                            <p:stCondLst>
                              <p:cond delay="5750"/>
                            </p:stCondLst>
                            <p:childTnLst>
                              <p:par>
                                <p:cTn id="32" presetID="2" presetClass="entr" presetSubtype="4" fill="hold" grpId="0" nodeType="afterEffect">
                                  <p:stCondLst>
                                    <p:cond delay="25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6500"/>
                            </p:stCondLst>
                            <p:childTnLst>
                              <p:par>
                                <p:cTn id="37" presetID="2" presetClass="entr" presetSubtype="4" fill="hold" grpId="0" nodeType="afterEffect">
                                  <p:stCondLst>
                                    <p:cond delay="25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8" name="Picture 7">
            <a:extLst>
              <a:ext uri="{FF2B5EF4-FFF2-40B4-BE49-F238E27FC236}">
                <a16:creationId xmlns:a16="http://schemas.microsoft.com/office/drawing/2014/main" id="{2FB0711F-9500-EE47-BF0D-573696E52B38}"/>
              </a:ext>
            </a:extLst>
          </p:cNvPr>
          <p:cNvPicPr>
            <a:picLocks noChangeAspect="1"/>
          </p:cNvPicPr>
          <p:nvPr/>
        </p:nvPicPr>
        <p:blipFill rotWithShape="1">
          <a:blip r:embed="rId2">
            <a:extLst>
              <a:ext uri="{28A0092B-C50C-407E-A947-70E740481C1C}">
                <a14:useLocalDpi xmlns:a14="http://schemas.microsoft.com/office/drawing/2010/main" val="0"/>
              </a:ext>
            </a:extLst>
          </a:blip>
          <a:srcRect l="20985" t="7030" r="31125" b="38157"/>
          <a:stretch/>
        </p:blipFill>
        <p:spPr>
          <a:xfrm>
            <a:off x="1529544" y="543146"/>
            <a:ext cx="8907487" cy="5963478"/>
          </a:xfrm>
          <a:prstGeom prst="rect">
            <a:avLst/>
          </a:prstGeom>
        </p:spPr>
      </p:pic>
      <p:pic>
        <p:nvPicPr>
          <p:cNvPr id="3" name="Picture 2" descr="Red apple logo editorial stock image. Illustration of editorial - 118353029">
            <a:extLst>
              <a:ext uri="{FF2B5EF4-FFF2-40B4-BE49-F238E27FC236}">
                <a16:creationId xmlns:a16="http://schemas.microsoft.com/office/drawing/2014/main" id="{AB2E409D-C74A-40D3-6555-E8944C708AC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55375" y1="24000" x2="55375" y2="24000"/>
                      </a14:backgroundRemoval>
                    </a14:imgEffect>
                  </a14:imgLayer>
                </a14:imgProps>
              </a:ext>
              <a:ext uri="{28A0092B-C50C-407E-A947-70E740481C1C}">
                <a14:useLocalDpi xmlns:a14="http://schemas.microsoft.com/office/drawing/2010/main" val="0"/>
              </a:ext>
            </a:extLst>
          </a:blip>
          <a:srcRect l="15195" t="12794" r="19403" b="16590"/>
          <a:stretch/>
        </p:blipFill>
        <p:spPr bwMode="auto">
          <a:xfrm>
            <a:off x="7022363" y="1346294"/>
            <a:ext cx="772162" cy="834838"/>
          </a:xfrm>
          <a:prstGeom prst="rect">
            <a:avLst/>
          </a:prstGeom>
          <a:noFill/>
          <a:ln>
            <a:no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66C7669A-10BC-3F3D-0A4C-5A9894253D32}"/>
              </a:ext>
            </a:extLst>
          </p:cNvPr>
          <p:cNvSpPr/>
          <p:nvPr/>
        </p:nvSpPr>
        <p:spPr>
          <a:xfrm>
            <a:off x="7207076" y="2477263"/>
            <a:ext cx="291004" cy="247015"/>
          </a:xfrm>
          <a:prstGeom prst="ellipse">
            <a:avLst/>
          </a:prstGeom>
          <a:solidFill>
            <a:srgbClr val="DA2A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BO"/>
          </a:p>
        </p:txBody>
      </p:sp>
      <p:pic>
        <p:nvPicPr>
          <p:cNvPr id="6" name="Picture 5" descr="A green cell phone on a black background&#10;&#10;Description automatically generated with medium confidence">
            <a:extLst>
              <a:ext uri="{FF2B5EF4-FFF2-40B4-BE49-F238E27FC236}">
                <a16:creationId xmlns:a16="http://schemas.microsoft.com/office/drawing/2014/main" id="{AB447E0C-3939-59CC-77C8-814C2FBB7F8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1390" y="2852946"/>
            <a:ext cx="807085" cy="807085"/>
          </a:xfrm>
          <a:prstGeom prst="rect">
            <a:avLst/>
          </a:prstGeom>
          <a:noFill/>
        </p:spPr>
      </p:pic>
      <p:sp>
        <p:nvSpPr>
          <p:cNvPr id="7" name="Oval 6">
            <a:extLst>
              <a:ext uri="{FF2B5EF4-FFF2-40B4-BE49-F238E27FC236}">
                <a16:creationId xmlns:a16="http://schemas.microsoft.com/office/drawing/2014/main" id="{85063771-10FC-5747-4492-C9961A71BB45}"/>
              </a:ext>
            </a:extLst>
          </p:cNvPr>
          <p:cNvSpPr/>
          <p:nvPr/>
        </p:nvSpPr>
        <p:spPr>
          <a:xfrm>
            <a:off x="7948303" y="2600770"/>
            <a:ext cx="233261" cy="23114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BO"/>
          </a:p>
        </p:txBody>
      </p:sp>
      <p:pic>
        <p:nvPicPr>
          <p:cNvPr id="2" name="Graphic 1" descr="Apple outline">
            <a:extLst>
              <a:ext uri="{FF2B5EF4-FFF2-40B4-BE49-F238E27FC236}">
                <a16:creationId xmlns:a16="http://schemas.microsoft.com/office/drawing/2014/main" id="{44438A60-9BD9-4FFC-BF04-2BE88F7FA0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49905" y="6167411"/>
            <a:ext cx="678426" cy="678426"/>
          </a:xfrm>
          <a:prstGeom prst="rect">
            <a:avLst/>
          </a:prstGeom>
        </p:spPr>
      </p:pic>
      <p:sp>
        <p:nvSpPr>
          <p:cNvPr id="9" name="TextBox 8">
            <a:extLst>
              <a:ext uri="{FF2B5EF4-FFF2-40B4-BE49-F238E27FC236}">
                <a16:creationId xmlns:a16="http://schemas.microsoft.com/office/drawing/2014/main" id="{CB519FCD-2394-04F0-F24E-CEA7E205FDED}"/>
              </a:ext>
            </a:extLst>
          </p:cNvPr>
          <p:cNvSpPr txBox="1"/>
          <p:nvPr/>
        </p:nvSpPr>
        <p:spPr>
          <a:xfrm>
            <a:off x="11655449" y="6327055"/>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6</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
        <p:nvSpPr>
          <p:cNvPr id="10" name="TextBox 9">
            <a:extLst>
              <a:ext uri="{FF2B5EF4-FFF2-40B4-BE49-F238E27FC236}">
                <a16:creationId xmlns:a16="http://schemas.microsoft.com/office/drawing/2014/main" id="{865D76D1-8A67-09CB-8374-5DE1EAFA2EAC}"/>
              </a:ext>
            </a:extLst>
          </p:cNvPr>
          <p:cNvSpPr txBox="1"/>
          <p:nvPr/>
        </p:nvSpPr>
        <p:spPr>
          <a:xfrm>
            <a:off x="0" y="77044"/>
            <a:ext cx="11590768" cy="754374"/>
          </a:xfrm>
          <a:prstGeom prst="rect">
            <a:avLst/>
          </a:prstGeom>
          <a:noFill/>
        </p:spPr>
        <p:txBody>
          <a:bodyPr wrap="square" rtlCol="0">
            <a:spAutoFit/>
          </a:bodyPr>
          <a:lstStyle/>
          <a:p>
            <a:pPr algn="ctr">
              <a:lnSpc>
                <a:spcPct val="130000"/>
              </a:lnSpc>
            </a:pPr>
            <a:r>
              <a:rPr lang="en-US"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Product life cycle</a:t>
            </a:r>
            <a:endParaRPr lang="en-IN"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Tree>
    <p:extLst>
      <p:ext uri="{BB962C8B-B14F-4D97-AF65-F5344CB8AC3E}">
        <p14:creationId xmlns:p14="http://schemas.microsoft.com/office/powerpoint/2010/main" val="4154311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0D0DF2-35AB-CC83-CCB0-ADAB9714722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2" name="Picture 2" descr="iPhone 12, iPhone 12 Pro, and iPad Air are here - Apple (NG)">
            <a:extLst>
              <a:ext uri="{FF2B5EF4-FFF2-40B4-BE49-F238E27FC236}">
                <a16:creationId xmlns:a16="http://schemas.microsoft.com/office/drawing/2014/main" id="{BAF138D1-AEE7-6F6C-5343-171377FB99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33" r="4040"/>
          <a:stretch/>
        </p:blipFill>
        <p:spPr bwMode="auto">
          <a:xfrm>
            <a:off x="6517250" y="0"/>
            <a:ext cx="690966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4CBEAC-8A42-80F3-2D52-CE10FE4541AF}"/>
              </a:ext>
            </a:extLst>
          </p:cNvPr>
          <p:cNvSpPr txBox="1"/>
          <p:nvPr/>
        </p:nvSpPr>
        <p:spPr>
          <a:xfrm>
            <a:off x="31610" y="1033428"/>
            <a:ext cx="6205562" cy="5078313"/>
          </a:xfrm>
          <a:prstGeom prst="rect">
            <a:avLst/>
          </a:prstGeom>
          <a:noFill/>
        </p:spPr>
        <p:txBody>
          <a:bodyPr wrap="square" rtlCol="0">
            <a:spAutoFit/>
          </a:bodyPr>
          <a:lstStyle/>
          <a:p>
            <a:pPr algn="just"/>
            <a:endParaRPr lang="sr-Latn-ME" dirty="0">
              <a:solidFill>
                <a:schemeClr val="bg1"/>
              </a:solidFill>
              <a:latin typeface="+mj-lt"/>
            </a:endParaRPr>
          </a:p>
          <a:p>
            <a:pPr algn="just"/>
            <a:endParaRPr lang="sr-Latn-ME" dirty="0">
              <a:solidFill>
                <a:schemeClr val="bg1"/>
              </a:solidFill>
              <a:latin typeface="+mj-lt"/>
            </a:endParaRPr>
          </a:p>
          <a:p>
            <a:pPr marL="285750" indent="-285750" algn="just">
              <a:buFont typeface="Arial" panose="020B0604020202020204" pitchFamily="34" charset="0"/>
              <a:buChar char="•"/>
            </a:pPr>
            <a:r>
              <a:rPr lang="en-US" dirty="0">
                <a:solidFill>
                  <a:schemeClr val="bg1"/>
                </a:solidFill>
                <a:latin typeface="+mj-lt"/>
              </a:rPr>
              <a:t>The iPhone 13 Pro </a:t>
            </a:r>
            <a:r>
              <a:rPr lang="sr-Latn-ME" dirty="0">
                <a:solidFill>
                  <a:schemeClr val="bg1"/>
                </a:solidFill>
                <a:latin typeface="+mj-lt"/>
              </a:rPr>
              <a:t>has </a:t>
            </a:r>
            <a:r>
              <a:rPr lang="en-US" dirty="0">
                <a:solidFill>
                  <a:schemeClr val="bg1"/>
                </a:solidFill>
                <a:latin typeface="+mj-lt"/>
              </a:rPr>
              <a:t>better features</a:t>
            </a:r>
            <a:r>
              <a:rPr lang="sr-Latn-ME" dirty="0">
                <a:solidFill>
                  <a:schemeClr val="bg1"/>
                </a:solidFill>
                <a:latin typeface="+mj-lt"/>
              </a:rPr>
              <a:t> that </a:t>
            </a:r>
            <a:r>
              <a:rPr lang="en-US" dirty="0">
                <a:solidFill>
                  <a:schemeClr val="bg1"/>
                </a:solidFill>
                <a:latin typeface="+mj-lt"/>
              </a:rPr>
              <a:t>give the model an advantage in terms of graphics and photography. The iPhone 13 Pro is intended for people who want to have a powerful device capable of taking high-quality photos. </a:t>
            </a:r>
            <a:endParaRPr lang="sr-Latn-ME" dirty="0">
              <a:solidFill>
                <a:schemeClr val="bg1"/>
              </a:solidFill>
              <a:latin typeface="+mj-lt"/>
            </a:endParaRPr>
          </a:p>
          <a:p>
            <a:pPr algn="just"/>
            <a:endParaRPr lang="sr-Latn-ME" dirty="0">
              <a:solidFill>
                <a:schemeClr val="bg1"/>
              </a:solidFill>
              <a:latin typeface="+mj-lt"/>
            </a:endParaRPr>
          </a:p>
          <a:p>
            <a:pPr algn="just"/>
            <a:endParaRPr lang="sr-Latn-ME" dirty="0">
              <a:solidFill>
                <a:schemeClr val="bg1"/>
              </a:solidFill>
              <a:latin typeface="+mj-lt"/>
            </a:endParaRPr>
          </a:p>
          <a:p>
            <a:pPr algn="just"/>
            <a:endParaRPr lang="sr-Latn-ME" dirty="0">
              <a:solidFill>
                <a:schemeClr val="bg1"/>
              </a:solidFill>
              <a:latin typeface="+mj-lt"/>
            </a:endParaRPr>
          </a:p>
          <a:p>
            <a:pPr marL="285750" indent="-285750" algn="just">
              <a:buFont typeface="Arial" panose="020B0604020202020204" pitchFamily="34" charset="0"/>
              <a:buChar char="•"/>
            </a:pPr>
            <a:r>
              <a:rPr lang="en-US" dirty="0">
                <a:solidFill>
                  <a:schemeClr val="bg1"/>
                </a:solidFill>
                <a:latin typeface="+mj-lt"/>
              </a:rPr>
              <a:t>Maslow's analysis suggests that an individual experiences many needs that can be prioritized. </a:t>
            </a:r>
            <a:endParaRPr lang="sr-Latn-ME" dirty="0">
              <a:solidFill>
                <a:schemeClr val="bg1"/>
              </a:solidFill>
              <a:latin typeface="+mj-lt"/>
            </a:endParaRPr>
          </a:p>
          <a:p>
            <a:pPr algn="just"/>
            <a:endParaRPr lang="sr-Latn-ME" dirty="0">
              <a:solidFill>
                <a:schemeClr val="bg1"/>
              </a:solidFill>
              <a:latin typeface="+mj-lt"/>
            </a:endParaRPr>
          </a:p>
          <a:p>
            <a:pPr algn="just"/>
            <a:endParaRPr lang="sr-Latn-ME" dirty="0">
              <a:solidFill>
                <a:schemeClr val="bg1"/>
              </a:solidFill>
              <a:latin typeface="+mj-lt"/>
            </a:endParaRPr>
          </a:p>
          <a:p>
            <a:pPr algn="just"/>
            <a:endParaRPr lang="sr-Latn-ME" dirty="0">
              <a:solidFill>
                <a:schemeClr val="bg1"/>
              </a:solidFill>
              <a:latin typeface="+mj-lt"/>
            </a:endParaRPr>
          </a:p>
          <a:p>
            <a:pPr marL="285750" indent="-285750" algn="just">
              <a:buFont typeface="Arial" panose="020B0604020202020204" pitchFamily="34" charset="0"/>
              <a:buChar char="•"/>
            </a:pPr>
            <a:r>
              <a:rPr lang="en-US" dirty="0">
                <a:solidFill>
                  <a:schemeClr val="bg1"/>
                </a:solidFill>
                <a:latin typeface="+mj-lt"/>
              </a:rPr>
              <a:t>Apple stands out from its competitors by managing to generate a need that is not a need. Marketing exists in a context, and Apple's product meets a certain need for the targeted population.</a:t>
            </a:r>
          </a:p>
        </p:txBody>
      </p:sp>
      <p:cxnSp>
        <p:nvCxnSpPr>
          <p:cNvPr id="6" name="Straight Connector 5">
            <a:extLst>
              <a:ext uri="{FF2B5EF4-FFF2-40B4-BE49-F238E27FC236}">
                <a16:creationId xmlns:a16="http://schemas.microsoft.com/office/drawing/2014/main" id="{6A0E4C4D-2881-B5C8-5E72-6FB9A7F6C09D}"/>
              </a:ext>
            </a:extLst>
          </p:cNvPr>
          <p:cNvCxnSpPr>
            <a:cxnSpLocks/>
          </p:cNvCxnSpPr>
          <p:nvPr/>
        </p:nvCxnSpPr>
        <p:spPr>
          <a:xfrm>
            <a:off x="0" y="4516629"/>
            <a:ext cx="573419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AD7FC15-CBE7-656F-9DA2-AA4339162B40}"/>
              </a:ext>
            </a:extLst>
          </p:cNvPr>
          <p:cNvSpPr txBox="1"/>
          <p:nvPr/>
        </p:nvSpPr>
        <p:spPr>
          <a:xfrm>
            <a:off x="-2757518" y="291739"/>
            <a:ext cx="11590768" cy="754374"/>
          </a:xfrm>
          <a:prstGeom prst="rect">
            <a:avLst/>
          </a:prstGeom>
          <a:noFill/>
        </p:spPr>
        <p:txBody>
          <a:bodyPr wrap="square" rtlCol="0">
            <a:spAutoFit/>
          </a:bodyPr>
          <a:lstStyle/>
          <a:p>
            <a:pPr algn="ctr">
              <a:lnSpc>
                <a:spcPct val="130000"/>
              </a:lnSpc>
            </a:pPr>
            <a:r>
              <a:rPr lang="en-US"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Connection With Clients</a:t>
            </a:r>
            <a:endParaRPr lang="en-IN" sz="36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cxnSp>
        <p:nvCxnSpPr>
          <p:cNvPr id="10" name="Straight Connector 9">
            <a:extLst>
              <a:ext uri="{FF2B5EF4-FFF2-40B4-BE49-F238E27FC236}">
                <a16:creationId xmlns:a16="http://schemas.microsoft.com/office/drawing/2014/main" id="{323A8BEA-C8BC-FECD-D896-8C905F506869}"/>
              </a:ext>
            </a:extLst>
          </p:cNvPr>
          <p:cNvCxnSpPr>
            <a:cxnSpLocks/>
          </p:cNvCxnSpPr>
          <p:nvPr/>
        </p:nvCxnSpPr>
        <p:spPr>
          <a:xfrm>
            <a:off x="0" y="2992629"/>
            <a:ext cx="573419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descr="Apple outline">
            <a:extLst>
              <a:ext uri="{FF2B5EF4-FFF2-40B4-BE49-F238E27FC236}">
                <a16:creationId xmlns:a16="http://schemas.microsoft.com/office/drawing/2014/main" id="{2CAC7A77-023A-120D-2483-FFFF31341B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08" y="6195314"/>
            <a:ext cx="678426" cy="678426"/>
          </a:xfrm>
          <a:prstGeom prst="rect">
            <a:avLst/>
          </a:prstGeom>
        </p:spPr>
      </p:pic>
      <p:sp>
        <p:nvSpPr>
          <p:cNvPr id="8" name="TextBox 7">
            <a:extLst>
              <a:ext uri="{FF2B5EF4-FFF2-40B4-BE49-F238E27FC236}">
                <a16:creationId xmlns:a16="http://schemas.microsoft.com/office/drawing/2014/main" id="{DE203095-0A36-74AD-DA8F-99A8BA898ED5}"/>
              </a:ext>
            </a:extLst>
          </p:cNvPr>
          <p:cNvSpPr txBox="1"/>
          <p:nvPr/>
        </p:nvSpPr>
        <p:spPr>
          <a:xfrm>
            <a:off x="148922" y="6370322"/>
            <a:ext cx="248366" cy="445250"/>
          </a:xfrm>
          <a:prstGeom prst="rect">
            <a:avLst/>
          </a:prstGeom>
          <a:noFill/>
        </p:spPr>
        <p:txBody>
          <a:bodyPr wrap="square" rtlCol="0">
            <a:spAutoFit/>
          </a:bodyPr>
          <a:lstStyle/>
          <a:p>
            <a:pPr algn="ctr">
              <a:lnSpc>
                <a:spcPct val="130000"/>
              </a:lnSpc>
            </a:pPr>
            <a:r>
              <a:rPr lang="en-US"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rPr>
              <a:t>7</a:t>
            </a:r>
            <a:endParaRPr lang="en-IN" sz="2000" dirty="0">
              <a:solidFill>
                <a:prstClr val="white">
                  <a:lumMod val="95000"/>
                </a:prstClr>
              </a:solidFill>
              <a:latin typeface="Bahnschrift" panose="020B0502040204020203" pitchFamily="34" charset="0"/>
              <a:ea typeface="Inter V" panose="02000503000000020004" pitchFamily="2" charset="0"/>
              <a:cs typeface="Inter V" panose="02000503000000020004" pitchFamily="2" charset="0"/>
            </a:endParaRPr>
          </a:p>
        </p:txBody>
      </p:sp>
    </p:spTree>
    <p:extLst>
      <p:ext uri="{BB962C8B-B14F-4D97-AF65-F5344CB8AC3E}">
        <p14:creationId xmlns:p14="http://schemas.microsoft.com/office/powerpoint/2010/main" val="239131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nodeType="after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1000"/>
                                        <p:tgtEl>
                                          <p:spTgt spid="3">
                                            <p:txEl>
                                              <p:pRg st="10" end="10"/>
                                            </p:txEl>
                                          </p:spTgt>
                                        </p:tgtEl>
                                      </p:cBhvr>
                                    </p:animEffect>
                                    <p:anim calcmode="lin" valueType="num">
                                      <p:cBhvr>
                                        <p:cTn id="2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833</Words>
  <Application>Microsoft Office PowerPoint</Application>
  <PresentationFormat>Widescreen</PresentationFormat>
  <Paragraphs>131</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Bahnschrift</vt:lpstr>
      <vt:lpstr>Calibri</vt:lpstr>
      <vt:lpstr>Calibri Light</vt:lpstr>
      <vt:lpstr>Inter Semi Bold</vt:lpstr>
      <vt:lpstr>Inter V</vt:lpstr>
      <vt:lpstr>NEON GLOW-Light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tadeuszdobro663@gmail.com</dc:creator>
  <cp:lastModifiedBy>Luis Silvano</cp:lastModifiedBy>
  <cp:revision>2</cp:revision>
  <dcterms:created xsi:type="dcterms:W3CDTF">2023-06-01T16:32:49Z</dcterms:created>
  <dcterms:modified xsi:type="dcterms:W3CDTF">2023-06-02T13:59:18Z</dcterms:modified>
</cp:coreProperties>
</file>